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33" d="100"/>
          <a:sy n="33" d="100"/>
        </p:scale>
        <p:origin x="10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4B75-3742-4CBB-B50A-ACEAC5601766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BC447-B421-4B34-A472-C6312F2DD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601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4B75-3742-4CBB-B50A-ACEAC5601766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BC447-B421-4B34-A472-C6312F2DD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2137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4B75-3742-4CBB-B50A-ACEAC5601766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BC447-B421-4B34-A472-C6312F2DD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454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4B75-3742-4CBB-B50A-ACEAC5601766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BC447-B421-4B34-A472-C6312F2DD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2702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4B75-3742-4CBB-B50A-ACEAC5601766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BC447-B421-4B34-A472-C6312F2DD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0810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4B75-3742-4CBB-B50A-ACEAC5601766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BC447-B421-4B34-A472-C6312F2DD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021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4B75-3742-4CBB-B50A-ACEAC5601766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BC447-B421-4B34-A472-C6312F2DD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9480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4B75-3742-4CBB-B50A-ACEAC5601766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BC447-B421-4B34-A472-C6312F2DD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668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4B75-3742-4CBB-B50A-ACEAC5601766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BC447-B421-4B34-A472-C6312F2DD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6384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4B75-3742-4CBB-B50A-ACEAC5601766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BC447-B421-4B34-A472-C6312F2DD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976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B4B75-3742-4CBB-B50A-ACEAC5601766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BC447-B421-4B34-A472-C6312F2DD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9326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B4B75-3742-4CBB-B50A-ACEAC5601766}" type="datetimeFigureOut">
              <a:rPr kumimoji="1" lang="ja-JP" altLang="en-US" smtClean="0"/>
              <a:t>2021/6/21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BC447-B421-4B34-A472-C6312F2DDA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885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>
          <a:xfrm>
            <a:off x="1363462" y="2935222"/>
            <a:ext cx="1827090" cy="1242957"/>
          </a:xfrm>
          <a:prstGeom prst="roundRect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108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寄</a:t>
            </a:r>
            <a:r>
              <a:rPr kumimoji="1" lang="ja-JP" altLang="en-US" sz="3108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附</a:t>
            </a:r>
            <a:r>
              <a:rPr kumimoji="1" lang="ja-JP" altLang="en-US" sz="3108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者</a:t>
            </a:r>
            <a:endParaRPr kumimoji="1" lang="ja-JP" altLang="en-US" sz="3108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5229168" y="1293343"/>
            <a:ext cx="1778156" cy="1271379"/>
          </a:xfrm>
          <a:prstGeom prst="roundRect">
            <a:avLst>
              <a:gd name="adj" fmla="val 12684"/>
            </a:avLst>
          </a:prstGeom>
          <a:solidFill>
            <a:schemeClr val="accent2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68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返礼品</a:t>
            </a:r>
            <a:endParaRPr kumimoji="1" lang="en-US" altLang="ja-JP" sz="2068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2068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協力事業者</a:t>
            </a:r>
            <a:endParaRPr kumimoji="1" lang="en-US" altLang="ja-JP" sz="2068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5229168" y="6885432"/>
            <a:ext cx="1880692" cy="1316736"/>
          </a:xfrm>
          <a:prstGeom prst="roundRect">
            <a:avLst>
              <a:gd name="adj" fmla="val 9150"/>
            </a:avLst>
          </a:prstGeom>
          <a:solidFill>
            <a:schemeClr val="accent6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108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台東区</a:t>
            </a:r>
            <a:endParaRPr kumimoji="1" lang="en-US" altLang="ja-JP" sz="3108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9746463" y="4206657"/>
            <a:ext cx="1778156" cy="1271379"/>
          </a:xfrm>
          <a:prstGeom prst="roundRect">
            <a:avLst>
              <a:gd name="adj" fmla="val 12684"/>
            </a:avLst>
          </a:prstGeom>
          <a:solidFill>
            <a:schemeClr val="accent4">
              <a:lumMod val="40000"/>
              <a:lumOff val="6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68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委託事業者</a:t>
            </a:r>
            <a:endParaRPr kumimoji="1" lang="en-US" altLang="ja-JP" sz="2068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221371" y="199059"/>
            <a:ext cx="34522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kumimoji="1" lang="ja-JP" altLang="en-US" sz="20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様式６</a:t>
            </a:r>
            <a:r>
              <a:rPr kumimoji="1" lang="en-US" altLang="ja-JP" sz="20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kumimoji="1" lang="en-US" altLang="ja-JP" sz="20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r"/>
            <a:r>
              <a:rPr kumimoji="1" lang="ja-JP" altLang="en-US" sz="20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事業スキーム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1138018" y="5311958"/>
            <a:ext cx="2277977" cy="1316736"/>
          </a:xfrm>
          <a:prstGeom prst="roundRect">
            <a:avLst>
              <a:gd name="adj" fmla="val 9150"/>
            </a:avLst>
          </a:prstGeom>
          <a:solidFill>
            <a:schemeClr val="accent6">
              <a:lumMod val="20000"/>
              <a:lumOff val="8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68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ふるさと納税</a:t>
            </a:r>
            <a:endParaRPr kumimoji="1" lang="en-US" altLang="ja-JP" sz="2068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2068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ポータル</a:t>
            </a:r>
            <a:endParaRPr kumimoji="1" lang="en-US" altLang="ja-JP" sz="2068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2068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サイト</a:t>
            </a:r>
            <a:endParaRPr kumimoji="1" lang="en-US" altLang="ja-JP" sz="2068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cxnSp>
        <p:nvCxnSpPr>
          <p:cNvPr id="5" name="直線矢印コネクタ 4"/>
          <p:cNvCxnSpPr/>
          <p:nvPr/>
        </p:nvCxnSpPr>
        <p:spPr>
          <a:xfrm>
            <a:off x="2268013" y="4178179"/>
            <a:ext cx="0" cy="11204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9820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17</Words>
  <Application>Microsoft Office PowerPoint</Application>
  <PresentationFormat>A3 297x420 mm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酒井　佑子</dc:creator>
  <cp:lastModifiedBy>酒井　佑子</cp:lastModifiedBy>
  <cp:revision>9</cp:revision>
  <dcterms:created xsi:type="dcterms:W3CDTF">2021-06-15T05:02:50Z</dcterms:created>
  <dcterms:modified xsi:type="dcterms:W3CDTF">2021-06-21T08:28:11Z</dcterms:modified>
</cp:coreProperties>
</file>