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684" r:id="rId2"/>
    <p:sldMasterId id="2147483660" r:id="rId3"/>
    <p:sldMasterId id="2147483732" r:id="rId4"/>
    <p:sldMasterId id="2147483720" r:id="rId5"/>
    <p:sldMasterId id="2147483708" r:id="rId6"/>
    <p:sldMasterId id="2147483672" r:id="rId7"/>
    <p:sldMasterId id="2147483696" r:id="rId8"/>
  </p:sldMasterIdLst>
  <p:notesMasterIdLst>
    <p:notesMasterId r:id="rId31"/>
  </p:notesMasterIdLst>
  <p:sldIdLst>
    <p:sldId id="256" r:id="rId9"/>
    <p:sldId id="257" r:id="rId10"/>
    <p:sldId id="337" r:id="rId11"/>
    <p:sldId id="336" r:id="rId12"/>
    <p:sldId id="259" r:id="rId13"/>
    <p:sldId id="262" r:id="rId14"/>
    <p:sldId id="288" r:id="rId15"/>
    <p:sldId id="289" r:id="rId16"/>
    <p:sldId id="286" r:id="rId17"/>
    <p:sldId id="265" r:id="rId18"/>
    <p:sldId id="332" r:id="rId19"/>
    <p:sldId id="287" r:id="rId20"/>
    <p:sldId id="292" r:id="rId21"/>
    <p:sldId id="291" r:id="rId22"/>
    <p:sldId id="266" r:id="rId23"/>
    <p:sldId id="293" r:id="rId24"/>
    <p:sldId id="275" r:id="rId25"/>
    <p:sldId id="276" r:id="rId26"/>
    <p:sldId id="267" r:id="rId27"/>
    <p:sldId id="294" r:id="rId28"/>
    <p:sldId id="295" r:id="rId29"/>
    <p:sldId id="321" r:id="rId30"/>
  </p:sldIdLst>
  <p:sldSz cx="12192000" cy="6858000"/>
  <p:notesSz cx="6797675" cy="99266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作成者"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2AD68"/>
    <a:srgbClr val="FFFFCC"/>
    <a:srgbClr val="4472C4"/>
    <a:srgbClr val="DAE3F3"/>
    <a:srgbClr val="F8CBAD"/>
    <a:srgbClr val="EED8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250" autoAdjust="0"/>
    <p:restoredTop sz="68588" autoAdjust="0"/>
  </p:normalViewPr>
  <p:slideViewPr>
    <p:cSldViewPr snapToGrid="0">
      <p:cViewPr varScale="1">
        <p:scale>
          <a:sx n="67" d="100"/>
          <a:sy n="67" d="100"/>
        </p:scale>
        <p:origin x="1014" y="72"/>
      </p:cViewPr>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46" d="100"/>
          <a:sy n="46" d="100"/>
        </p:scale>
        <p:origin x="2640" y="6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microsoft.com/office/2018/10/relationships/authors" Target="author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04F56D2-327F-4551-9B39-CC5973241E85}" type="doc">
      <dgm:prSet loTypeId="urn:microsoft.com/office/officeart/2005/8/layout/hChevron3" loCatId="process" qsTypeId="urn:microsoft.com/office/officeart/2005/8/quickstyle/simple2" qsCatId="simple" csTypeId="urn:microsoft.com/office/officeart/2005/8/colors/accent1_5" csCatId="accent1" phldr="1"/>
      <dgm:spPr/>
    </dgm:pt>
    <dgm:pt modelId="{565AC34F-3C4F-413C-856D-6E367F3184ED}">
      <dgm:prSet phldrT="[テキスト]"/>
      <dgm:spPr/>
      <dgm:t>
        <a:bodyPr/>
        <a:lstStyle/>
        <a:p>
          <a:r>
            <a:rPr kumimoji="1" lang="ja-JP" altLang="en-US" dirty="0"/>
            <a:t>１部　</a:t>
          </a:r>
          <a:r>
            <a:rPr lang="ja-JP" dirty="0"/>
            <a:t>令和</a:t>
          </a:r>
          <a:r>
            <a:rPr lang="en-US" dirty="0"/>
            <a:t>6</a:t>
          </a:r>
          <a:r>
            <a:rPr lang="ja-JP" dirty="0"/>
            <a:t>年度報酬改定のポイント</a:t>
          </a:r>
          <a:endParaRPr kumimoji="1" lang="ja-JP" altLang="en-US" dirty="0"/>
        </a:p>
      </dgm:t>
    </dgm:pt>
    <dgm:pt modelId="{22674AF9-1949-4DBC-AD4F-24BF47765822}" type="parTrans" cxnId="{549EB8BC-3850-4E64-BAC3-A3D889DB4F00}">
      <dgm:prSet/>
      <dgm:spPr/>
      <dgm:t>
        <a:bodyPr/>
        <a:lstStyle/>
        <a:p>
          <a:endParaRPr kumimoji="1" lang="ja-JP" altLang="en-US"/>
        </a:p>
      </dgm:t>
    </dgm:pt>
    <dgm:pt modelId="{C8517C01-7A6A-41FD-9CC7-197303F89B7D}" type="sibTrans" cxnId="{549EB8BC-3850-4E64-BAC3-A3D889DB4F00}">
      <dgm:prSet/>
      <dgm:spPr/>
      <dgm:t>
        <a:bodyPr/>
        <a:lstStyle/>
        <a:p>
          <a:endParaRPr kumimoji="1" lang="ja-JP" altLang="en-US"/>
        </a:p>
      </dgm:t>
    </dgm:pt>
    <dgm:pt modelId="{683ED11D-365D-492C-8D1C-B49FAD469CFF}">
      <dgm:prSet phldrT="[テキスト]"/>
      <dgm:spPr/>
      <dgm:t>
        <a:bodyPr/>
        <a:lstStyle/>
        <a:p>
          <a:r>
            <a:rPr kumimoji="1" lang="ja-JP" altLang="en-US" dirty="0"/>
            <a:t>３部　</a:t>
          </a:r>
          <a:r>
            <a:rPr lang="ja-JP" dirty="0"/>
            <a:t>児童系サービス報酬改定</a:t>
          </a:r>
          <a:r>
            <a:rPr lang="ja-JP" altLang="en-US" dirty="0"/>
            <a:t>のポイント</a:t>
          </a:r>
          <a:endParaRPr kumimoji="1" lang="ja-JP" altLang="en-US" dirty="0"/>
        </a:p>
      </dgm:t>
    </dgm:pt>
    <dgm:pt modelId="{F98857A0-EDE8-48BB-BE84-93E12C7A4287}" type="parTrans" cxnId="{5ECF4F95-FBAF-4DAA-A393-B8780287E7E7}">
      <dgm:prSet/>
      <dgm:spPr/>
      <dgm:t>
        <a:bodyPr/>
        <a:lstStyle/>
        <a:p>
          <a:endParaRPr kumimoji="1" lang="ja-JP" altLang="en-US"/>
        </a:p>
      </dgm:t>
    </dgm:pt>
    <dgm:pt modelId="{D3F4CA61-0D6E-4E12-B49E-56E5B00815A2}" type="sibTrans" cxnId="{5ECF4F95-FBAF-4DAA-A393-B8780287E7E7}">
      <dgm:prSet/>
      <dgm:spPr/>
      <dgm:t>
        <a:bodyPr/>
        <a:lstStyle/>
        <a:p>
          <a:endParaRPr kumimoji="1" lang="ja-JP" altLang="en-US"/>
        </a:p>
      </dgm:t>
    </dgm:pt>
    <dgm:pt modelId="{C730B113-CC17-41A2-B658-9E4B49865CB8}">
      <dgm:prSet phldrT="[テキスト]"/>
      <dgm:spPr/>
      <dgm:t>
        <a:bodyPr/>
        <a:lstStyle/>
        <a:p>
          <a:r>
            <a:rPr kumimoji="1" lang="ja-JP" altLang="en-US" dirty="0"/>
            <a:t>２部　</a:t>
          </a:r>
          <a:r>
            <a:rPr lang="ja-JP" dirty="0"/>
            <a:t>指摘件数が多い箇所</a:t>
          </a:r>
          <a:endParaRPr kumimoji="1" lang="ja-JP" altLang="en-US" dirty="0"/>
        </a:p>
      </dgm:t>
    </dgm:pt>
    <dgm:pt modelId="{2986F410-ECA0-48A2-AB8D-E9D1379E739B}" type="parTrans" cxnId="{0034C05D-F742-44F2-913B-C4A0AC32664F}">
      <dgm:prSet/>
      <dgm:spPr/>
      <dgm:t>
        <a:bodyPr/>
        <a:lstStyle/>
        <a:p>
          <a:endParaRPr kumimoji="1" lang="ja-JP" altLang="en-US"/>
        </a:p>
      </dgm:t>
    </dgm:pt>
    <dgm:pt modelId="{097C6E52-31C5-4738-BD96-90459FEFD331}" type="sibTrans" cxnId="{0034C05D-F742-44F2-913B-C4A0AC32664F}">
      <dgm:prSet/>
      <dgm:spPr/>
      <dgm:t>
        <a:bodyPr/>
        <a:lstStyle/>
        <a:p>
          <a:endParaRPr kumimoji="1" lang="ja-JP" altLang="en-US"/>
        </a:p>
      </dgm:t>
    </dgm:pt>
    <dgm:pt modelId="{6010709C-95CB-4060-BDD2-66C9F14590DA}" type="pres">
      <dgm:prSet presAssocID="{A04F56D2-327F-4551-9B39-CC5973241E85}" presName="Name0" presStyleCnt="0">
        <dgm:presLayoutVars>
          <dgm:dir/>
          <dgm:resizeHandles val="exact"/>
        </dgm:presLayoutVars>
      </dgm:prSet>
      <dgm:spPr/>
    </dgm:pt>
    <dgm:pt modelId="{80A09E6C-8A24-48EB-8AB8-50B88827A9A8}" type="pres">
      <dgm:prSet presAssocID="{565AC34F-3C4F-413C-856D-6E367F3184ED}" presName="parTxOnly" presStyleLbl="node1" presStyleIdx="0" presStyleCnt="3">
        <dgm:presLayoutVars>
          <dgm:bulletEnabled val="1"/>
        </dgm:presLayoutVars>
      </dgm:prSet>
      <dgm:spPr/>
    </dgm:pt>
    <dgm:pt modelId="{908755D7-2BFB-4FB8-BD4C-056E89210589}" type="pres">
      <dgm:prSet presAssocID="{C8517C01-7A6A-41FD-9CC7-197303F89B7D}" presName="parSpace" presStyleCnt="0"/>
      <dgm:spPr/>
    </dgm:pt>
    <dgm:pt modelId="{4EACD8EC-E3E3-46FC-945C-B1997F2D64E1}" type="pres">
      <dgm:prSet presAssocID="{C730B113-CC17-41A2-B658-9E4B49865CB8}" presName="parTxOnly" presStyleLbl="node1" presStyleIdx="1" presStyleCnt="3">
        <dgm:presLayoutVars>
          <dgm:bulletEnabled val="1"/>
        </dgm:presLayoutVars>
      </dgm:prSet>
      <dgm:spPr/>
    </dgm:pt>
    <dgm:pt modelId="{97D76753-B62E-458C-8CC3-AD405F0450D6}" type="pres">
      <dgm:prSet presAssocID="{097C6E52-31C5-4738-BD96-90459FEFD331}" presName="parSpace" presStyleCnt="0"/>
      <dgm:spPr/>
    </dgm:pt>
    <dgm:pt modelId="{92E93C5A-2E91-478D-AEA9-3BD9ADDE3F03}" type="pres">
      <dgm:prSet presAssocID="{683ED11D-365D-492C-8D1C-B49FAD469CFF}" presName="parTxOnly" presStyleLbl="node1" presStyleIdx="2" presStyleCnt="3">
        <dgm:presLayoutVars>
          <dgm:bulletEnabled val="1"/>
        </dgm:presLayoutVars>
      </dgm:prSet>
      <dgm:spPr/>
    </dgm:pt>
  </dgm:ptLst>
  <dgm:cxnLst>
    <dgm:cxn modelId="{B064345B-303B-4615-8987-DB3EA35BE3AB}" type="presOf" srcId="{683ED11D-365D-492C-8D1C-B49FAD469CFF}" destId="{92E93C5A-2E91-478D-AEA9-3BD9ADDE3F03}" srcOrd="0" destOrd="0" presId="urn:microsoft.com/office/officeart/2005/8/layout/hChevron3"/>
    <dgm:cxn modelId="{0034C05D-F742-44F2-913B-C4A0AC32664F}" srcId="{A04F56D2-327F-4551-9B39-CC5973241E85}" destId="{C730B113-CC17-41A2-B658-9E4B49865CB8}" srcOrd="1" destOrd="0" parTransId="{2986F410-ECA0-48A2-AB8D-E9D1379E739B}" sibTransId="{097C6E52-31C5-4738-BD96-90459FEFD331}"/>
    <dgm:cxn modelId="{3FD1B24C-98AD-41A2-B28A-F68C4484CE9B}" type="presOf" srcId="{A04F56D2-327F-4551-9B39-CC5973241E85}" destId="{6010709C-95CB-4060-BDD2-66C9F14590DA}" srcOrd="0" destOrd="0" presId="urn:microsoft.com/office/officeart/2005/8/layout/hChevron3"/>
    <dgm:cxn modelId="{5ECF4F95-FBAF-4DAA-A393-B8780287E7E7}" srcId="{A04F56D2-327F-4551-9B39-CC5973241E85}" destId="{683ED11D-365D-492C-8D1C-B49FAD469CFF}" srcOrd="2" destOrd="0" parTransId="{F98857A0-EDE8-48BB-BE84-93E12C7A4287}" sibTransId="{D3F4CA61-0D6E-4E12-B49E-56E5B00815A2}"/>
    <dgm:cxn modelId="{549EB8BC-3850-4E64-BAC3-A3D889DB4F00}" srcId="{A04F56D2-327F-4551-9B39-CC5973241E85}" destId="{565AC34F-3C4F-413C-856D-6E367F3184ED}" srcOrd="0" destOrd="0" parTransId="{22674AF9-1949-4DBC-AD4F-24BF47765822}" sibTransId="{C8517C01-7A6A-41FD-9CC7-197303F89B7D}"/>
    <dgm:cxn modelId="{66464BDE-2E18-444D-92BD-CC5C84CED95F}" type="presOf" srcId="{565AC34F-3C4F-413C-856D-6E367F3184ED}" destId="{80A09E6C-8A24-48EB-8AB8-50B88827A9A8}" srcOrd="0" destOrd="0" presId="urn:microsoft.com/office/officeart/2005/8/layout/hChevron3"/>
    <dgm:cxn modelId="{D13041F8-4992-4DB3-8972-C083CD34C30D}" type="presOf" srcId="{C730B113-CC17-41A2-B658-9E4B49865CB8}" destId="{4EACD8EC-E3E3-46FC-945C-B1997F2D64E1}" srcOrd="0" destOrd="0" presId="urn:microsoft.com/office/officeart/2005/8/layout/hChevron3"/>
    <dgm:cxn modelId="{A18FDD7B-B1D9-47E8-A8BD-4B35BAB66EC0}" type="presParOf" srcId="{6010709C-95CB-4060-BDD2-66C9F14590DA}" destId="{80A09E6C-8A24-48EB-8AB8-50B88827A9A8}" srcOrd="0" destOrd="0" presId="urn:microsoft.com/office/officeart/2005/8/layout/hChevron3"/>
    <dgm:cxn modelId="{E2DFECB8-5A48-417E-982C-DE70A20A59E0}" type="presParOf" srcId="{6010709C-95CB-4060-BDD2-66C9F14590DA}" destId="{908755D7-2BFB-4FB8-BD4C-056E89210589}" srcOrd="1" destOrd="0" presId="urn:microsoft.com/office/officeart/2005/8/layout/hChevron3"/>
    <dgm:cxn modelId="{EAC2CBB2-795D-444A-931A-A0895685E4F7}" type="presParOf" srcId="{6010709C-95CB-4060-BDD2-66C9F14590DA}" destId="{4EACD8EC-E3E3-46FC-945C-B1997F2D64E1}" srcOrd="2" destOrd="0" presId="urn:microsoft.com/office/officeart/2005/8/layout/hChevron3"/>
    <dgm:cxn modelId="{370AC164-7BE4-41EB-A3E8-73FE743AEFEF}" type="presParOf" srcId="{6010709C-95CB-4060-BDD2-66C9F14590DA}" destId="{97D76753-B62E-458C-8CC3-AD405F0450D6}" srcOrd="3" destOrd="0" presId="urn:microsoft.com/office/officeart/2005/8/layout/hChevron3"/>
    <dgm:cxn modelId="{4A7D9E41-3280-4FC0-BF63-57519B2631DE}" type="presParOf" srcId="{6010709C-95CB-4060-BDD2-66C9F14590DA}" destId="{92E93C5A-2E91-478D-AEA9-3BD9ADDE3F03}" srcOrd="4"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A09E6C-8A24-48EB-8AB8-50B88827A9A8}">
      <dsp:nvSpPr>
        <dsp:cNvPr id="0" name=""/>
        <dsp:cNvSpPr/>
      </dsp:nvSpPr>
      <dsp:spPr>
        <a:xfrm>
          <a:off x="4097" y="0"/>
          <a:ext cx="3583207" cy="913764"/>
        </a:xfrm>
        <a:prstGeom prst="homePlate">
          <a:avLst/>
        </a:prstGeom>
        <a:solidFill>
          <a:schemeClr val="accent1">
            <a:alpha val="9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53340" rIns="26670" bIns="53340" numCol="1" spcCol="1270" anchor="ctr" anchorCtr="0">
          <a:noAutofit/>
        </a:bodyPr>
        <a:lstStyle/>
        <a:p>
          <a:pPr marL="0" lvl="0" indent="0" algn="ctr" defTabSz="889000">
            <a:lnSpc>
              <a:spcPct val="90000"/>
            </a:lnSpc>
            <a:spcBef>
              <a:spcPct val="0"/>
            </a:spcBef>
            <a:spcAft>
              <a:spcPct val="35000"/>
            </a:spcAft>
            <a:buNone/>
          </a:pPr>
          <a:r>
            <a:rPr kumimoji="1" lang="ja-JP" altLang="en-US" sz="2000" kern="1200" dirty="0"/>
            <a:t>１部　</a:t>
          </a:r>
          <a:r>
            <a:rPr lang="ja-JP" sz="2000" kern="1200" dirty="0"/>
            <a:t>令和</a:t>
          </a:r>
          <a:r>
            <a:rPr lang="en-US" sz="2000" kern="1200" dirty="0"/>
            <a:t>6</a:t>
          </a:r>
          <a:r>
            <a:rPr lang="ja-JP" sz="2000" kern="1200" dirty="0"/>
            <a:t>年度報酬改定のポイント</a:t>
          </a:r>
          <a:endParaRPr kumimoji="1" lang="ja-JP" altLang="en-US" sz="2000" kern="1200" dirty="0"/>
        </a:p>
      </dsp:txBody>
      <dsp:txXfrm>
        <a:off x="4097" y="0"/>
        <a:ext cx="3354766" cy="913764"/>
      </dsp:txXfrm>
    </dsp:sp>
    <dsp:sp modelId="{4EACD8EC-E3E3-46FC-945C-B1997F2D64E1}">
      <dsp:nvSpPr>
        <dsp:cNvPr id="0" name=""/>
        <dsp:cNvSpPr/>
      </dsp:nvSpPr>
      <dsp:spPr>
        <a:xfrm>
          <a:off x="2870664" y="0"/>
          <a:ext cx="3583207" cy="913764"/>
        </a:xfrm>
        <a:prstGeom prst="chevron">
          <a:avLst/>
        </a:prstGeom>
        <a:solidFill>
          <a:schemeClr val="accent1">
            <a:alpha val="90000"/>
            <a:hueOff val="0"/>
            <a:satOff val="0"/>
            <a:lumOff val="0"/>
            <a:alphaOff val="-2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a:lnSpc>
              <a:spcPct val="90000"/>
            </a:lnSpc>
            <a:spcBef>
              <a:spcPct val="0"/>
            </a:spcBef>
            <a:spcAft>
              <a:spcPct val="35000"/>
            </a:spcAft>
            <a:buNone/>
          </a:pPr>
          <a:r>
            <a:rPr kumimoji="1" lang="ja-JP" altLang="en-US" sz="2000" kern="1200" dirty="0"/>
            <a:t>２部　</a:t>
          </a:r>
          <a:r>
            <a:rPr lang="ja-JP" altLang="en-US" sz="2000" kern="1200" dirty="0"/>
            <a:t>指摘件数が多い箇所</a:t>
          </a:r>
          <a:endParaRPr kumimoji="1" lang="ja-JP" altLang="en-US" sz="2000" kern="1200" dirty="0"/>
        </a:p>
      </dsp:txBody>
      <dsp:txXfrm>
        <a:off x="3327546" y="0"/>
        <a:ext cx="2669443" cy="913764"/>
      </dsp:txXfrm>
    </dsp:sp>
    <dsp:sp modelId="{92E93C5A-2E91-478D-AEA9-3BD9ADDE3F03}">
      <dsp:nvSpPr>
        <dsp:cNvPr id="0" name=""/>
        <dsp:cNvSpPr/>
      </dsp:nvSpPr>
      <dsp:spPr>
        <a:xfrm>
          <a:off x="5737230" y="0"/>
          <a:ext cx="3583207" cy="913764"/>
        </a:xfrm>
        <a:prstGeom prst="chevron">
          <a:avLst/>
        </a:prstGeom>
        <a:solidFill>
          <a:schemeClr val="accent1">
            <a:alpha val="90000"/>
            <a:hueOff val="0"/>
            <a:satOff val="0"/>
            <a:lumOff val="0"/>
            <a:alphaOff val="-4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a:lnSpc>
              <a:spcPct val="90000"/>
            </a:lnSpc>
            <a:spcBef>
              <a:spcPct val="0"/>
            </a:spcBef>
            <a:spcAft>
              <a:spcPct val="35000"/>
            </a:spcAft>
            <a:buNone/>
          </a:pPr>
          <a:r>
            <a:rPr kumimoji="1" lang="ja-JP" altLang="en-US" sz="2000" kern="1200" dirty="0"/>
            <a:t>３部　</a:t>
          </a:r>
          <a:r>
            <a:rPr lang="ja-JP" altLang="en-US" sz="2000" kern="1200" dirty="0"/>
            <a:t>児童系サービス報酬改定のポイント</a:t>
          </a:r>
          <a:endParaRPr kumimoji="1" lang="ja-JP" altLang="en-US" sz="2000" kern="1200" dirty="0"/>
        </a:p>
      </dsp:txBody>
      <dsp:txXfrm>
        <a:off x="6194112" y="0"/>
        <a:ext cx="2669443" cy="913764"/>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43CEAA4F-CE51-4FBB-B4FD-7EFB9AB2EB07}" type="datetimeFigureOut">
              <a:rPr kumimoji="1" lang="ja-JP" altLang="en-US" smtClean="0"/>
              <a:t>2025/4/10</a:t>
            </a:fld>
            <a:endParaRPr kumimoji="1" lang="ja-JP" altLang="en-US"/>
          </a:p>
        </p:txBody>
      </p:sp>
      <p:sp>
        <p:nvSpPr>
          <p:cNvPr id="4" name="スライド イメージ プレースホルダー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37630FC8-BD36-4160-B699-BEFFC2B0259B}" type="slidenum">
              <a:rPr kumimoji="1" lang="ja-JP" altLang="en-US" smtClean="0"/>
              <a:t>‹#›</a:t>
            </a:fld>
            <a:endParaRPr kumimoji="1" lang="ja-JP" altLang="en-US"/>
          </a:p>
        </p:txBody>
      </p:sp>
    </p:spTree>
    <p:extLst>
      <p:ext uri="{BB962C8B-B14F-4D97-AF65-F5344CB8AC3E}">
        <p14:creationId xmlns:p14="http://schemas.microsoft.com/office/powerpoint/2010/main" val="72925433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37630FC8-BD36-4160-B699-BEFFC2B0259B}" type="slidenum">
              <a:rPr kumimoji="1" lang="ja-JP" altLang="en-US" smtClean="0"/>
              <a:t>1</a:t>
            </a:fld>
            <a:endParaRPr kumimoji="1" lang="ja-JP" altLang="en-US"/>
          </a:p>
        </p:txBody>
      </p:sp>
    </p:spTree>
    <p:extLst>
      <p:ext uri="{BB962C8B-B14F-4D97-AF65-F5344CB8AC3E}">
        <p14:creationId xmlns:p14="http://schemas.microsoft.com/office/powerpoint/2010/main" val="29174472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37630FC8-BD36-4160-B699-BEFFC2B0259B}" type="slidenum">
              <a:rPr kumimoji="1" lang="ja-JP" altLang="en-US" smtClean="0"/>
              <a:t>10</a:t>
            </a:fld>
            <a:endParaRPr kumimoji="1" lang="ja-JP" altLang="en-US"/>
          </a:p>
        </p:txBody>
      </p:sp>
    </p:spTree>
    <p:extLst>
      <p:ext uri="{BB962C8B-B14F-4D97-AF65-F5344CB8AC3E}">
        <p14:creationId xmlns:p14="http://schemas.microsoft.com/office/powerpoint/2010/main" val="27042446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37630FC8-BD36-4160-B699-BEFFC2B0259B}" type="slidenum">
              <a:rPr kumimoji="1" lang="ja-JP" altLang="en-US" smtClean="0"/>
              <a:t>11</a:t>
            </a:fld>
            <a:endParaRPr kumimoji="1" lang="ja-JP" altLang="en-US"/>
          </a:p>
        </p:txBody>
      </p:sp>
    </p:spTree>
    <p:extLst>
      <p:ext uri="{BB962C8B-B14F-4D97-AF65-F5344CB8AC3E}">
        <p14:creationId xmlns:p14="http://schemas.microsoft.com/office/powerpoint/2010/main" val="14009875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37630FC8-BD36-4160-B699-BEFFC2B0259B}" type="slidenum">
              <a:rPr kumimoji="1" lang="ja-JP" altLang="en-US" smtClean="0"/>
              <a:t>12</a:t>
            </a:fld>
            <a:endParaRPr kumimoji="1" lang="ja-JP" altLang="en-US"/>
          </a:p>
        </p:txBody>
      </p:sp>
    </p:spTree>
    <p:extLst>
      <p:ext uri="{BB962C8B-B14F-4D97-AF65-F5344CB8AC3E}">
        <p14:creationId xmlns:p14="http://schemas.microsoft.com/office/powerpoint/2010/main" val="17804702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37630FC8-BD36-4160-B699-BEFFC2B0259B}" type="slidenum">
              <a:rPr kumimoji="1" lang="ja-JP" altLang="en-US" smtClean="0"/>
              <a:t>13</a:t>
            </a:fld>
            <a:endParaRPr kumimoji="1" lang="ja-JP" altLang="en-US"/>
          </a:p>
        </p:txBody>
      </p:sp>
    </p:spTree>
    <p:extLst>
      <p:ext uri="{BB962C8B-B14F-4D97-AF65-F5344CB8AC3E}">
        <p14:creationId xmlns:p14="http://schemas.microsoft.com/office/powerpoint/2010/main" val="19673189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37630FC8-BD36-4160-B699-BEFFC2B0259B}" type="slidenum">
              <a:rPr kumimoji="1" lang="ja-JP" altLang="en-US" smtClean="0"/>
              <a:t>14</a:t>
            </a:fld>
            <a:endParaRPr kumimoji="1" lang="ja-JP" altLang="en-US"/>
          </a:p>
        </p:txBody>
      </p:sp>
    </p:spTree>
    <p:extLst>
      <p:ext uri="{BB962C8B-B14F-4D97-AF65-F5344CB8AC3E}">
        <p14:creationId xmlns:p14="http://schemas.microsoft.com/office/powerpoint/2010/main" val="38848180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37630FC8-BD36-4160-B699-BEFFC2B0259B}" type="slidenum">
              <a:rPr kumimoji="1" lang="ja-JP" altLang="en-US" smtClean="0"/>
              <a:t>15</a:t>
            </a:fld>
            <a:endParaRPr kumimoji="1" lang="ja-JP" altLang="en-US"/>
          </a:p>
        </p:txBody>
      </p:sp>
    </p:spTree>
    <p:extLst>
      <p:ext uri="{BB962C8B-B14F-4D97-AF65-F5344CB8AC3E}">
        <p14:creationId xmlns:p14="http://schemas.microsoft.com/office/powerpoint/2010/main" val="23877878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37630FC8-BD36-4160-B699-BEFFC2B0259B}" type="slidenum">
              <a:rPr kumimoji="1" lang="ja-JP" altLang="en-US" smtClean="0"/>
              <a:t>16</a:t>
            </a:fld>
            <a:endParaRPr kumimoji="1" lang="ja-JP" altLang="en-US"/>
          </a:p>
        </p:txBody>
      </p:sp>
    </p:spTree>
    <p:extLst>
      <p:ext uri="{BB962C8B-B14F-4D97-AF65-F5344CB8AC3E}">
        <p14:creationId xmlns:p14="http://schemas.microsoft.com/office/powerpoint/2010/main" val="33645680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37630FC8-BD36-4160-B699-BEFFC2B0259B}" type="slidenum">
              <a:rPr kumimoji="1" lang="ja-JP" altLang="en-US" smtClean="0"/>
              <a:t>17</a:t>
            </a:fld>
            <a:endParaRPr kumimoji="1" lang="ja-JP" altLang="en-US"/>
          </a:p>
        </p:txBody>
      </p:sp>
    </p:spTree>
    <p:extLst>
      <p:ext uri="{BB962C8B-B14F-4D97-AF65-F5344CB8AC3E}">
        <p14:creationId xmlns:p14="http://schemas.microsoft.com/office/powerpoint/2010/main" val="12016722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37630FC8-BD36-4160-B699-BEFFC2B0259B}" type="slidenum">
              <a:rPr kumimoji="1" lang="ja-JP" altLang="en-US" smtClean="0"/>
              <a:t>18</a:t>
            </a:fld>
            <a:endParaRPr kumimoji="1" lang="ja-JP" altLang="en-US"/>
          </a:p>
        </p:txBody>
      </p:sp>
    </p:spTree>
    <p:extLst>
      <p:ext uri="{BB962C8B-B14F-4D97-AF65-F5344CB8AC3E}">
        <p14:creationId xmlns:p14="http://schemas.microsoft.com/office/powerpoint/2010/main" val="27103115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37630FC8-BD36-4160-B699-BEFFC2B0259B}" type="slidenum">
              <a:rPr kumimoji="1" lang="ja-JP" altLang="en-US" smtClean="0"/>
              <a:t>19</a:t>
            </a:fld>
            <a:endParaRPr kumimoji="1" lang="ja-JP" altLang="en-US"/>
          </a:p>
        </p:txBody>
      </p:sp>
    </p:spTree>
    <p:extLst>
      <p:ext uri="{BB962C8B-B14F-4D97-AF65-F5344CB8AC3E}">
        <p14:creationId xmlns:p14="http://schemas.microsoft.com/office/powerpoint/2010/main" val="46480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37630FC8-BD36-4160-B699-BEFFC2B0259B}" type="slidenum">
              <a:rPr kumimoji="1" lang="ja-JP" altLang="en-US" smtClean="0"/>
              <a:t>2</a:t>
            </a:fld>
            <a:endParaRPr kumimoji="1" lang="ja-JP" altLang="en-US"/>
          </a:p>
        </p:txBody>
      </p:sp>
    </p:spTree>
    <p:extLst>
      <p:ext uri="{BB962C8B-B14F-4D97-AF65-F5344CB8AC3E}">
        <p14:creationId xmlns:p14="http://schemas.microsoft.com/office/powerpoint/2010/main" val="41790485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37630FC8-BD36-4160-B699-BEFFC2B0259B}" type="slidenum">
              <a:rPr kumimoji="1" lang="ja-JP" altLang="en-US" smtClean="0"/>
              <a:t>20</a:t>
            </a:fld>
            <a:endParaRPr kumimoji="1" lang="ja-JP" altLang="en-US"/>
          </a:p>
        </p:txBody>
      </p:sp>
    </p:spTree>
    <p:extLst>
      <p:ext uri="{BB962C8B-B14F-4D97-AF65-F5344CB8AC3E}">
        <p14:creationId xmlns:p14="http://schemas.microsoft.com/office/powerpoint/2010/main" val="37136076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37630FC8-BD36-4160-B699-BEFFC2B0259B}" type="slidenum">
              <a:rPr kumimoji="1" lang="ja-JP" altLang="en-US" smtClean="0"/>
              <a:t>21</a:t>
            </a:fld>
            <a:endParaRPr kumimoji="1" lang="ja-JP" altLang="en-US"/>
          </a:p>
        </p:txBody>
      </p:sp>
    </p:spTree>
    <p:extLst>
      <p:ext uri="{BB962C8B-B14F-4D97-AF65-F5344CB8AC3E}">
        <p14:creationId xmlns:p14="http://schemas.microsoft.com/office/powerpoint/2010/main" val="24465436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37630FC8-BD36-4160-B699-BEFFC2B0259B}" type="slidenum">
              <a:rPr kumimoji="1" lang="ja-JP" altLang="en-US" smtClean="0"/>
              <a:t>22</a:t>
            </a:fld>
            <a:endParaRPr kumimoji="1" lang="ja-JP" altLang="en-US"/>
          </a:p>
        </p:txBody>
      </p:sp>
    </p:spTree>
    <p:extLst>
      <p:ext uri="{BB962C8B-B14F-4D97-AF65-F5344CB8AC3E}">
        <p14:creationId xmlns:p14="http://schemas.microsoft.com/office/powerpoint/2010/main" val="11937845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33350" algn="just"/>
            <a:endParaRPr lang="ja-JP" altLang="ja-JP" dirty="0"/>
          </a:p>
        </p:txBody>
      </p:sp>
      <p:sp>
        <p:nvSpPr>
          <p:cNvPr id="4" name="スライド番号プレースホルダー 3"/>
          <p:cNvSpPr>
            <a:spLocks noGrp="1"/>
          </p:cNvSpPr>
          <p:nvPr>
            <p:ph type="sldNum" sz="quarter" idx="5"/>
          </p:nvPr>
        </p:nvSpPr>
        <p:spPr/>
        <p:txBody>
          <a:bodyPr/>
          <a:lstStyle/>
          <a:p>
            <a:fld id="{37630FC8-BD36-4160-B699-BEFFC2B0259B}" type="slidenum">
              <a:rPr kumimoji="1" lang="ja-JP" altLang="en-US" smtClean="0"/>
              <a:t>3</a:t>
            </a:fld>
            <a:endParaRPr kumimoji="1" lang="ja-JP" altLang="en-US"/>
          </a:p>
        </p:txBody>
      </p:sp>
    </p:spTree>
    <p:extLst>
      <p:ext uri="{BB962C8B-B14F-4D97-AF65-F5344CB8AC3E}">
        <p14:creationId xmlns:p14="http://schemas.microsoft.com/office/powerpoint/2010/main" val="21267842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37630FC8-BD36-4160-B699-BEFFC2B0259B}" type="slidenum">
              <a:rPr kumimoji="1" lang="ja-JP" altLang="en-US" smtClean="0"/>
              <a:t>4</a:t>
            </a:fld>
            <a:endParaRPr kumimoji="1" lang="ja-JP" altLang="en-US"/>
          </a:p>
        </p:txBody>
      </p:sp>
    </p:spTree>
    <p:extLst>
      <p:ext uri="{BB962C8B-B14F-4D97-AF65-F5344CB8AC3E}">
        <p14:creationId xmlns:p14="http://schemas.microsoft.com/office/powerpoint/2010/main" val="1236992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37630FC8-BD36-4160-B699-BEFFC2B0259B}" type="slidenum">
              <a:rPr kumimoji="1" lang="ja-JP" altLang="en-US" smtClean="0"/>
              <a:t>5</a:t>
            </a:fld>
            <a:endParaRPr kumimoji="1" lang="ja-JP" altLang="en-US"/>
          </a:p>
        </p:txBody>
      </p:sp>
    </p:spTree>
    <p:extLst>
      <p:ext uri="{BB962C8B-B14F-4D97-AF65-F5344CB8AC3E}">
        <p14:creationId xmlns:p14="http://schemas.microsoft.com/office/powerpoint/2010/main" val="7121894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37630FC8-BD36-4160-B699-BEFFC2B0259B}" type="slidenum">
              <a:rPr kumimoji="1" lang="ja-JP" altLang="en-US" smtClean="0"/>
              <a:t>6</a:t>
            </a:fld>
            <a:endParaRPr kumimoji="1" lang="ja-JP" altLang="en-US"/>
          </a:p>
        </p:txBody>
      </p:sp>
    </p:spTree>
    <p:extLst>
      <p:ext uri="{BB962C8B-B14F-4D97-AF65-F5344CB8AC3E}">
        <p14:creationId xmlns:p14="http://schemas.microsoft.com/office/powerpoint/2010/main" val="32438088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37630FC8-BD36-4160-B699-BEFFC2B0259B}" type="slidenum">
              <a:rPr kumimoji="1" lang="ja-JP" altLang="en-US" smtClean="0"/>
              <a:t>7</a:t>
            </a:fld>
            <a:endParaRPr kumimoji="1" lang="ja-JP" altLang="en-US"/>
          </a:p>
        </p:txBody>
      </p:sp>
    </p:spTree>
    <p:extLst>
      <p:ext uri="{BB962C8B-B14F-4D97-AF65-F5344CB8AC3E}">
        <p14:creationId xmlns:p14="http://schemas.microsoft.com/office/powerpoint/2010/main" val="17048606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37630FC8-BD36-4160-B699-BEFFC2B0259B}" type="slidenum">
              <a:rPr kumimoji="1" lang="ja-JP" altLang="en-US" smtClean="0"/>
              <a:t>8</a:t>
            </a:fld>
            <a:endParaRPr kumimoji="1" lang="ja-JP" altLang="en-US"/>
          </a:p>
        </p:txBody>
      </p:sp>
    </p:spTree>
    <p:extLst>
      <p:ext uri="{BB962C8B-B14F-4D97-AF65-F5344CB8AC3E}">
        <p14:creationId xmlns:p14="http://schemas.microsoft.com/office/powerpoint/2010/main" val="30728856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37630FC8-BD36-4160-B699-BEFFC2B0259B}" type="slidenum">
              <a:rPr kumimoji="1" lang="ja-JP" altLang="en-US" smtClean="0"/>
              <a:t>9</a:t>
            </a:fld>
            <a:endParaRPr kumimoji="1" lang="ja-JP" altLang="en-US"/>
          </a:p>
        </p:txBody>
      </p:sp>
    </p:spTree>
    <p:extLst>
      <p:ext uri="{BB962C8B-B14F-4D97-AF65-F5344CB8AC3E}">
        <p14:creationId xmlns:p14="http://schemas.microsoft.com/office/powerpoint/2010/main" val="34610710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jpeg"/><Relationship Id="rId1" Type="http://schemas.openxmlformats.org/officeDocument/2006/relationships/slideMaster" Target="../slideMasters/slideMaster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CFF69CD-568B-C8D6-597F-17810AAE373C}"/>
              </a:ext>
            </a:extLst>
          </p:cNvPr>
          <p:cNvSpPr>
            <a:spLocks noGrp="1"/>
          </p:cNvSpPr>
          <p:nvPr>
            <p:ph type="ctrTitle"/>
          </p:nvPr>
        </p:nvSpPr>
        <p:spPr>
          <a:xfrm>
            <a:off x="0" y="2018414"/>
            <a:ext cx="12192000" cy="2473157"/>
          </a:xfrm>
          <a:blipFill dpi="0" rotWithShape="1">
            <a:blip r:embed="rId2"/>
            <a:srcRect/>
            <a:tile tx="0" ty="0" sx="100000" sy="100000" flip="none" algn="tl"/>
          </a:blipFill>
        </p:spPr>
        <p:txBody>
          <a:bodyPr anchor="ctr">
            <a:normAutofit/>
          </a:bodyPr>
          <a:lstStyle>
            <a:lvl1pPr algn="ctr">
              <a:defRPr sz="4800">
                <a:ln>
                  <a:solidFill>
                    <a:schemeClr val="tx1"/>
                  </a:solidFill>
                </a:ln>
                <a:solidFill>
                  <a:srgbClr val="0070C0"/>
                </a:solidFill>
                <a:latin typeface="HGP創英角ﾎﾟｯﾌﾟ体" panose="040B0A00000000000000" pitchFamily="50" charset="-128"/>
                <a:ea typeface="HGP創英角ﾎﾟｯﾌﾟ体" panose="040B0A00000000000000" pitchFamily="50" charset="-128"/>
              </a:defRPr>
            </a:lvl1pPr>
          </a:lstStyle>
          <a:p>
            <a:r>
              <a:rPr kumimoji="1" lang="ja-JP" altLang="en-US" dirty="0"/>
              <a:t>マスター タイトルの書式設定</a:t>
            </a:r>
          </a:p>
        </p:txBody>
      </p:sp>
      <p:sp>
        <p:nvSpPr>
          <p:cNvPr id="4" name="日付プレースホルダー 3">
            <a:extLst>
              <a:ext uri="{FF2B5EF4-FFF2-40B4-BE49-F238E27FC236}">
                <a16:creationId xmlns:a16="http://schemas.microsoft.com/office/drawing/2014/main" id="{DBFD9A97-9F9E-737A-491A-46F35EEB82E3}"/>
              </a:ext>
            </a:extLst>
          </p:cNvPr>
          <p:cNvSpPr>
            <a:spLocks noGrp="1"/>
          </p:cNvSpPr>
          <p:nvPr>
            <p:ph type="dt" sz="half" idx="10"/>
          </p:nvPr>
        </p:nvSpPr>
        <p:spPr/>
        <p:txBody>
          <a:bodyPr/>
          <a:lstStyle/>
          <a:p>
            <a:fld id="{4E61307E-FFC1-4412-B291-341980FC811B}" type="datetimeFigureOut">
              <a:rPr kumimoji="1" lang="ja-JP" altLang="en-US" smtClean="0"/>
              <a:t>2025/4/10</a:t>
            </a:fld>
            <a:endParaRPr kumimoji="1" lang="ja-JP" altLang="en-US"/>
          </a:p>
        </p:txBody>
      </p:sp>
      <p:sp>
        <p:nvSpPr>
          <p:cNvPr id="5" name="フッター プレースホルダー 4">
            <a:extLst>
              <a:ext uri="{FF2B5EF4-FFF2-40B4-BE49-F238E27FC236}">
                <a16:creationId xmlns:a16="http://schemas.microsoft.com/office/drawing/2014/main" id="{A55E927F-3319-2AEA-BD77-0574258E834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B3BFA31-DEA2-47F7-9868-19A3EB6E1BA2}"/>
              </a:ext>
            </a:extLst>
          </p:cNvPr>
          <p:cNvSpPr>
            <a:spLocks noGrp="1"/>
          </p:cNvSpPr>
          <p:nvPr>
            <p:ph type="sldNum" sz="quarter" idx="12"/>
          </p:nvPr>
        </p:nvSpPr>
        <p:spPr/>
        <p:txBody>
          <a:bodyPr/>
          <a:lstStyle/>
          <a:p>
            <a:fld id="{46120968-58A8-462C-9A36-7BE767FE71C5}" type="slidenum">
              <a:rPr kumimoji="1" lang="ja-JP" altLang="en-US" smtClean="0"/>
              <a:t>‹#›</a:t>
            </a:fld>
            <a:endParaRPr kumimoji="1" lang="ja-JP" altLang="en-US"/>
          </a:p>
        </p:txBody>
      </p:sp>
    </p:spTree>
    <p:extLst>
      <p:ext uri="{BB962C8B-B14F-4D97-AF65-F5344CB8AC3E}">
        <p14:creationId xmlns:p14="http://schemas.microsoft.com/office/powerpoint/2010/main" val="7871272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641225C-FE84-79AB-7B04-E88D9B0ECB82}"/>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46004B06-98B7-C3D6-C847-F0175EA6D8B9}"/>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A4807B0-2DA6-AE9A-3303-F5EEE78129BE}"/>
              </a:ext>
            </a:extLst>
          </p:cNvPr>
          <p:cNvSpPr>
            <a:spLocks noGrp="1"/>
          </p:cNvSpPr>
          <p:nvPr>
            <p:ph type="dt" sz="half" idx="10"/>
          </p:nvPr>
        </p:nvSpPr>
        <p:spPr/>
        <p:txBody>
          <a:bodyPr/>
          <a:lstStyle/>
          <a:p>
            <a:fld id="{4E61307E-FFC1-4412-B291-341980FC811B}" type="datetimeFigureOut">
              <a:rPr kumimoji="1" lang="ja-JP" altLang="en-US" smtClean="0"/>
              <a:t>2025/4/10</a:t>
            </a:fld>
            <a:endParaRPr kumimoji="1" lang="ja-JP" altLang="en-US"/>
          </a:p>
        </p:txBody>
      </p:sp>
      <p:sp>
        <p:nvSpPr>
          <p:cNvPr id="5" name="フッター プレースホルダー 4">
            <a:extLst>
              <a:ext uri="{FF2B5EF4-FFF2-40B4-BE49-F238E27FC236}">
                <a16:creationId xmlns:a16="http://schemas.microsoft.com/office/drawing/2014/main" id="{C49AD170-2549-CEF6-8BC8-31872673170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E1CDD1D-EBD0-00C9-3AC8-3B27895F2212}"/>
              </a:ext>
            </a:extLst>
          </p:cNvPr>
          <p:cNvSpPr>
            <a:spLocks noGrp="1"/>
          </p:cNvSpPr>
          <p:nvPr>
            <p:ph type="sldNum" sz="quarter" idx="12"/>
          </p:nvPr>
        </p:nvSpPr>
        <p:spPr/>
        <p:txBody>
          <a:bodyPr/>
          <a:lstStyle/>
          <a:p>
            <a:fld id="{46120968-58A8-462C-9A36-7BE767FE71C5}" type="slidenum">
              <a:rPr kumimoji="1" lang="ja-JP" altLang="en-US" smtClean="0"/>
              <a:t>‹#›</a:t>
            </a:fld>
            <a:endParaRPr kumimoji="1" lang="ja-JP" altLang="en-US"/>
          </a:p>
        </p:txBody>
      </p:sp>
    </p:spTree>
    <p:extLst>
      <p:ext uri="{BB962C8B-B14F-4D97-AF65-F5344CB8AC3E}">
        <p14:creationId xmlns:p14="http://schemas.microsoft.com/office/powerpoint/2010/main" val="41737720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1D20188C-52CB-90BF-B225-48F49A3433B0}"/>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B32BCA7E-2564-18A9-3C54-C46BEB4134AB}"/>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85C9CBB7-87B8-6D44-0AA5-BA90863A9A15}"/>
              </a:ext>
            </a:extLst>
          </p:cNvPr>
          <p:cNvSpPr>
            <a:spLocks noGrp="1"/>
          </p:cNvSpPr>
          <p:nvPr>
            <p:ph type="dt" sz="half" idx="10"/>
          </p:nvPr>
        </p:nvSpPr>
        <p:spPr/>
        <p:txBody>
          <a:bodyPr/>
          <a:lstStyle/>
          <a:p>
            <a:fld id="{4E61307E-FFC1-4412-B291-341980FC811B}" type="datetimeFigureOut">
              <a:rPr kumimoji="1" lang="ja-JP" altLang="en-US" smtClean="0"/>
              <a:t>2025/4/10</a:t>
            </a:fld>
            <a:endParaRPr kumimoji="1" lang="ja-JP" altLang="en-US"/>
          </a:p>
        </p:txBody>
      </p:sp>
      <p:sp>
        <p:nvSpPr>
          <p:cNvPr id="5" name="フッター プレースホルダー 4">
            <a:extLst>
              <a:ext uri="{FF2B5EF4-FFF2-40B4-BE49-F238E27FC236}">
                <a16:creationId xmlns:a16="http://schemas.microsoft.com/office/drawing/2014/main" id="{0AE57DCD-2664-558D-892A-66DC2112362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D7A7332-89C5-0926-C1E0-4EEBC9A9A5A7}"/>
              </a:ext>
            </a:extLst>
          </p:cNvPr>
          <p:cNvSpPr>
            <a:spLocks noGrp="1"/>
          </p:cNvSpPr>
          <p:nvPr>
            <p:ph type="sldNum" sz="quarter" idx="12"/>
          </p:nvPr>
        </p:nvSpPr>
        <p:spPr/>
        <p:txBody>
          <a:bodyPr/>
          <a:lstStyle/>
          <a:p>
            <a:fld id="{46120968-58A8-462C-9A36-7BE767FE71C5}" type="slidenum">
              <a:rPr kumimoji="1" lang="ja-JP" altLang="en-US" smtClean="0"/>
              <a:t>‹#›</a:t>
            </a:fld>
            <a:endParaRPr kumimoji="1" lang="ja-JP" altLang="en-US"/>
          </a:p>
        </p:txBody>
      </p:sp>
    </p:spTree>
    <p:extLst>
      <p:ext uri="{BB962C8B-B14F-4D97-AF65-F5344CB8AC3E}">
        <p14:creationId xmlns:p14="http://schemas.microsoft.com/office/powerpoint/2010/main" val="1691891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10" name="楕円 9">
            <a:extLst>
              <a:ext uri="{FF2B5EF4-FFF2-40B4-BE49-F238E27FC236}">
                <a16:creationId xmlns:a16="http://schemas.microsoft.com/office/drawing/2014/main" id="{F40BBF3F-1118-BDFD-E3DC-39FBF311CDFE}"/>
              </a:ext>
            </a:extLst>
          </p:cNvPr>
          <p:cNvSpPr/>
          <p:nvPr userDrawn="1"/>
        </p:nvSpPr>
        <p:spPr>
          <a:xfrm>
            <a:off x="11460480" y="6212740"/>
            <a:ext cx="638908" cy="585616"/>
          </a:xfrm>
          <a:prstGeom prst="ellips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日付プレースホルダー 3">
            <a:extLst>
              <a:ext uri="{FF2B5EF4-FFF2-40B4-BE49-F238E27FC236}">
                <a16:creationId xmlns:a16="http://schemas.microsoft.com/office/drawing/2014/main" id="{4FF9B713-64C3-35A1-48C7-56A78A208518}"/>
              </a:ext>
            </a:extLst>
          </p:cNvPr>
          <p:cNvSpPr>
            <a:spLocks noGrp="1"/>
          </p:cNvSpPr>
          <p:nvPr>
            <p:ph type="dt" sz="half" idx="10"/>
          </p:nvPr>
        </p:nvSpPr>
        <p:spPr/>
        <p:txBody>
          <a:bodyPr/>
          <a:lstStyle/>
          <a:p>
            <a:fld id="{8FAA08AF-B75D-40AD-B185-742D4F3E8D71}" type="datetimeFigureOut">
              <a:rPr kumimoji="1" lang="ja-JP" altLang="en-US" smtClean="0"/>
              <a:t>2025/4/10</a:t>
            </a:fld>
            <a:endParaRPr kumimoji="1" lang="ja-JP" altLang="en-US"/>
          </a:p>
        </p:txBody>
      </p:sp>
      <p:sp>
        <p:nvSpPr>
          <p:cNvPr id="5" name="フッター プレースホルダー 4">
            <a:extLst>
              <a:ext uri="{FF2B5EF4-FFF2-40B4-BE49-F238E27FC236}">
                <a16:creationId xmlns:a16="http://schemas.microsoft.com/office/drawing/2014/main" id="{1E69B2AF-7D82-E742-E0A6-7C3408B13508}"/>
              </a:ext>
            </a:extLst>
          </p:cNvPr>
          <p:cNvSpPr>
            <a:spLocks noGrp="1"/>
          </p:cNvSpPr>
          <p:nvPr>
            <p:ph type="ftr" sz="quarter" idx="11"/>
          </p:nvPr>
        </p:nvSpPr>
        <p:spPr/>
        <p:txBody>
          <a:bodyPr/>
          <a:lstStyle/>
          <a:p>
            <a:endParaRPr kumimoji="1" lang="ja-JP" altLang="en-US"/>
          </a:p>
        </p:txBody>
      </p:sp>
      <p:sp>
        <p:nvSpPr>
          <p:cNvPr id="7" name="正方形/長方形 6">
            <a:extLst>
              <a:ext uri="{FF2B5EF4-FFF2-40B4-BE49-F238E27FC236}">
                <a16:creationId xmlns:a16="http://schemas.microsoft.com/office/drawing/2014/main" id="{7E2D2D01-ECCF-BC83-E5F3-367452680418}"/>
              </a:ext>
            </a:extLst>
          </p:cNvPr>
          <p:cNvSpPr/>
          <p:nvPr userDrawn="1"/>
        </p:nvSpPr>
        <p:spPr>
          <a:xfrm>
            <a:off x="0" y="0"/>
            <a:ext cx="2236763" cy="6858000"/>
          </a:xfrm>
          <a:prstGeom prst="rect">
            <a:avLst/>
          </a:prstGeom>
          <a:blipFill>
            <a:blip r:embed="rId2"/>
            <a:tile tx="0" ty="0" sx="100000" sy="100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スライド番号プレースホルダー 5">
            <a:extLst>
              <a:ext uri="{FF2B5EF4-FFF2-40B4-BE49-F238E27FC236}">
                <a16:creationId xmlns:a16="http://schemas.microsoft.com/office/drawing/2014/main" id="{CDFFEA13-20A4-EA6D-054C-7E015F8D4729}"/>
              </a:ext>
            </a:extLst>
          </p:cNvPr>
          <p:cNvSpPr txBox="1">
            <a:spLocks/>
          </p:cNvSpPr>
          <p:nvPr userDrawn="1"/>
        </p:nvSpPr>
        <p:spPr>
          <a:xfrm>
            <a:off x="9264748" y="6322986"/>
            <a:ext cx="27432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0B5A8AF5-EF63-452E-B1CC-9BACE741D251}" type="slidenum">
              <a:rPr lang="ja-JP" altLang="en-US" sz="1400" smtClean="0">
                <a:solidFill>
                  <a:schemeClr val="bg1"/>
                </a:solidFill>
              </a:rPr>
              <a:pPr/>
              <a:t>‹#›</a:t>
            </a:fld>
            <a:endParaRPr lang="ja-JP" altLang="en-US" sz="1400" dirty="0">
              <a:solidFill>
                <a:schemeClr val="bg1"/>
              </a:solidFill>
            </a:endParaRPr>
          </a:p>
        </p:txBody>
      </p:sp>
      <p:sp>
        <p:nvSpPr>
          <p:cNvPr id="11" name="テキスト ボックス 10">
            <a:extLst>
              <a:ext uri="{FF2B5EF4-FFF2-40B4-BE49-F238E27FC236}">
                <a16:creationId xmlns:a16="http://schemas.microsoft.com/office/drawing/2014/main" id="{38DD4AFD-BF81-6E30-6CA4-D6FCEFAB25F4}"/>
              </a:ext>
            </a:extLst>
          </p:cNvPr>
          <p:cNvSpPr txBox="1"/>
          <p:nvPr userDrawn="1"/>
        </p:nvSpPr>
        <p:spPr>
          <a:xfrm>
            <a:off x="112542" y="481971"/>
            <a:ext cx="2236763" cy="523220"/>
          </a:xfrm>
          <a:prstGeom prst="rect">
            <a:avLst/>
          </a:prstGeom>
          <a:noFill/>
        </p:spPr>
        <p:txBody>
          <a:bodyPr wrap="square" rtlCol="0">
            <a:spAutoFit/>
          </a:bodyPr>
          <a:lstStyle/>
          <a:p>
            <a:r>
              <a:rPr kumimoji="1" lang="en-US" altLang="ja-JP" sz="2800" dirty="0">
                <a:ln>
                  <a:solidFill>
                    <a:schemeClr val="tx1">
                      <a:lumMod val="65000"/>
                      <a:lumOff val="35000"/>
                    </a:schemeClr>
                  </a:solidFill>
                </a:ln>
                <a:solidFill>
                  <a:srgbClr val="0070C0"/>
                </a:solidFill>
                <a:latin typeface="HGP創英角ﾎﾟｯﾌﾟ体" panose="040B0A00000000000000" pitchFamily="50" charset="-128"/>
                <a:ea typeface="HGP創英角ﾎﾟｯﾌﾟ体" panose="040B0A00000000000000" pitchFamily="50" charset="-128"/>
              </a:rPr>
              <a:t>INDEX</a:t>
            </a:r>
            <a:r>
              <a:rPr kumimoji="1" lang="ja-JP" altLang="en-US" sz="2800" dirty="0">
                <a:ln>
                  <a:solidFill>
                    <a:schemeClr val="tx1">
                      <a:lumMod val="65000"/>
                      <a:lumOff val="35000"/>
                    </a:schemeClr>
                  </a:solidFill>
                </a:ln>
                <a:solidFill>
                  <a:srgbClr val="0070C0"/>
                </a:solidFill>
                <a:latin typeface="HGP創英角ﾎﾟｯﾌﾟ体" panose="040B0A00000000000000" pitchFamily="50" charset="-128"/>
                <a:ea typeface="HGP創英角ﾎﾟｯﾌﾟ体" panose="040B0A00000000000000" pitchFamily="50" charset="-128"/>
              </a:rPr>
              <a:t> 目次</a:t>
            </a:r>
          </a:p>
        </p:txBody>
      </p:sp>
    </p:spTree>
    <p:extLst>
      <p:ext uri="{BB962C8B-B14F-4D97-AF65-F5344CB8AC3E}">
        <p14:creationId xmlns:p14="http://schemas.microsoft.com/office/powerpoint/2010/main" val="29089658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30C993F-EF42-7F31-5E4F-BB0DE71A1335}"/>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2A546C0-2742-1FF9-422C-9014151FA909}"/>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B30C62E4-7F47-A960-4251-910AF8DBDBC1}"/>
              </a:ext>
            </a:extLst>
          </p:cNvPr>
          <p:cNvSpPr>
            <a:spLocks noGrp="1"/>
          </p:cNvSpPr>
          <p:nvPr>
            <p:ph type="dt" sz="half" idx="10"/>
          </p:nvPr>
        </p:nvSpPr>
        <p:spPr/>
        <p:txBody>
          <a:bodyPr/>
          <a:lstStyle/>
          <a:p>
            <a:fld id="{8FAA08AF-B75D-40AD-B185-742D4F3E8D71}" type="datetimeFigureOut">
              <a:rPr kumimoji="1" lang="ja-JP" altLang="en-US" smtClean="0"/>
              <a:t>2025/4/10</a:t>
            </a:fld>
            <a:endParaRPr kumimoji="1" lang="ja-JP" altLang="en-US"/>
          </a:p>
        </p:txBody>
      </p:sp>
      <p:sp>
        <p:nvSpPr>
          <p:cNvPr id="5" name="フッター プレースホルダー 4">
            <a:extLst>
              <a:ext uri="{FF2B5EF4-FFF2-40B4-BE49-F238E27FC236}">
                <a16:creationId xmlns:a16="http://schemas.microsoft.com/office/drawing/2014/main" id="{90B2772E-5853-B2D9-8C69-C144653F547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535AEF1-0F1E-7929-FB94-0BBBCE0B4F19}"/>
              </a:ext>
            </a:extLst>
          </p:cNvPr>
          <p:cNvSpPr>
            <a:spLocks noGrp="1"/>
          </p:cNvSpPr>
          <p:nvPr>
            <p:ph type="sldNum" sz="quarter" idx="12"/>
          </p:nvPr>
        </p:nvSpPr>
        <p:spPr/>
        <p:txBody>
          <a:bodyPr/>
          <a:lstStyle/>
          <a:p>
            <a:fld id="{0B5A8AF5-EF63-452E-B1CC-9BACE741D251}" type="slidenum">
              <a:rPr kumimoji="1" lang="ja-JP" altLang="en-US" smtClean="0"/>
              <a:t>‹#›</a:t>
            </a:fld>
            <a:endParaRPr kumimoji="1" lang="ja-JP" altLang="en-US"/>
          </a:p>
        </p:txBody>
      </p:sp>
    </p:spTree>
    <p:extLst>
      <p:ext uri="{BB962C8B-B14F-4D97-AF65-F5344CB8AC3E}">
        <p14:creationId xmlns:p14="http://schemas.microsoft.com/office/powerpoint/2010/main" val="5271513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9C635DD-6946-9E22-98C3-731CA9502C1F}"/>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9FE21E59-95CF-3D11-1CDC-D5021D4F0D0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12E9CCC5-5B13-24E1-4B28-A85EB4CD5EF0}"/>
              </a:ext>
            </a:extLst>
          </p:cNvPr>
          <p:cNvSpPr>
            <a:spLocks noGrp="1"/>
          </p:cNvSpPr>
          <p:nvPr>
            <p:ph type="dt" sz="half" idx="10"/>
          </p:nvPr>
        </p:nvSpPr>
        <p:spPr/>
        <p:txBody>
          <a:bodyPr/>
          <a:lstStyle/>
          <a:p>
            <a:fld id="{8FAA08AF-B75D-40AD-B185-742D4F3E8D71}" type="datetimeFigureOut">
              <a:rPr kumimoji="1" lang="ja-JP" altLang="en-US" smtClean="0"/>
              <a:t>2025/4/10</a:t>
            </a:fld>
            <a:endParaRPr kumimoji="1" lang="ja-JP" altLang="en-US"/>
          </a:p>
        </p:txBody>
      </p:sp>
      <p:sp>
        <p:nvSpPr>
          <p:cNvPr id="5" name="フッター プレースホルダー 4">
            <a:extLst>
              <a:ext uri="{FF2B5EF4-FFF2-40B4-BE49-F238E27FC236}">
                <a16:creationId xmlns:a16="http://schemas.microsoft.com/office/drawing/2014/main" id="{BE800CFE-257C-CC78-5A27-5BB1761F2A3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750A6E7-070F-1C0C-36C5-F43723C0DD4F}"/>
              </a:ext>
            </a:extLst>
          </p:cNvPr>
          <p:cNvSpPr>
            <a:spLocks noGrp="1"/>
          </p:cNvSpPr>
          <p:nvPr>
            <p:ph type="sldNum" sz="quarter" idx="12"/>
          </p:nvPr>
        </p:nvSpPr>
        <p:spPr/>
        <p:txBody>
          <a:bodyPr/>
          <a:lstStyle/>
          <a:p>
            <a:fld id="{0B5A8AF5-EF63-452E-B1CC-9BACE741D251}" type="slidenum">
              <a:rPr kumimoji="1" lang="ja-JP" altLang="en-US" smtClean="0"/>
              <a:t>‹#›</a:t>
            </a:fld>
            <a:endParaRPr kumimoji="1" lang="ja-JP" altLang="en-US"/>
          </a:p>
        </p:txBody>
      </p:sp>
    </p:spTree>
    <p:extLst>
      <p:ext uri="{BB962C8B-B14F-4D97-AF65-F5344CB8AC3E}">
        <p14:creationId xmlns:p14="http://schemas.microsoft.com/office/powerpoint/2010/main" val="23865979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1B3CA59-48FC-5E72-1904-F4A4F4D492D6}"/>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8DB6FA6B-2E42-7787-00AF-D29B90370B24}"/>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2B9C1FA4-6F0E-8A7C-D40A-6D8B6E90333D}"/>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7A65B6DE-E3DF-7D8D-760A-DC4ADD8233EC}"/>
              </a:ext>
            </a:extLst>
          </p:cNvPr>
          <p:cNvSpPr>
            <a:spLocks noGrp="1"/>
          </p:cNvSpPr>
          <p:nvPr>
            <p:ph type="dt" sz="half" idx="10"/>
          </p:nvPr>
        </p:nvSpPr>
        <p:spPr/>
        <p:txBody>
          <a:bodyPr/>
          <a:lstStyle/>
          <a:p>
            <a:fld id="{8FAA08AF-B75D-40AD-B185-742D4F3E8D71}" type="datetimeFigureOut">
              <a:rPr kumimoji="1" lang="ja-JP" altLang="en-US" smtClean="0"/>
              <a:t>2025/4/10</a:t>
            </a:fld>
            <a:endParaRPr kumimoji="1" lang="ja-JP" altLang="en-US"/>
          </a:p>
        </p:txBody>
      </p:sp>
      <p:sp>
        <p:nvSpPr>
          <p:cNvPr id="6" name="フッター プレースホルダー 5">
            <a:extLst>
              <a:ext uri="{FF2B5EF4-FFF2-40B4-BE49-F238E27FC236}">
                <a16:creationId xmlns:a16="http://schemas.microsoft.com/office/drawing/2014/main" id="{D89A3BDB-5369-2B79-2D7B-08997D0EA860}"/>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06D5B955-EDBA-FA62-A1AA-C7065EF4DBA1}"/>
              </a:ext>
            </a:extLst>
          </p:cNvPr>
          <p:cNvSpPr>
            <a:spLocks noGrp="1"/>
          </p:cNvSpPr>
          <p:nvPr>
            <p:ph type="sldNum" sz="quarter" idx="12"/>
          </p:nvPr>
        </p:nvSpPr>
        <p:spPr/>
        <p:txBody>
          <a:bodyPr/>
          <a:lstStyle/>
          <a:p>
            <a:fld id="{0B5A8AF5-EF63-452E-B1CC-9BACE741D251}" type="slidenum">
              <a:rPr kumimoji="1" lang="ja-JP" altLang="en-US" smtClean="0"/>
              <a:t>‹#›</a:t>
            </a:fld>
            <a:endParaRPr kumimoji="1" lang="ja-JP" altLang="en-US"/>
          </a:p>
        </p:txBody>
      </p:sp>
    </p:spTree>
    <p:extLst>
      <p:ext uri="{BB962C8B-B14F-4D97-AF65-F5344CB8AC3E}">
        <p14:creationId xmlns:p14="http://schemas.microsoft.com/office/powerpoint/2010/main" val="17947785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BFEEB99-6470-7610-FB08-69A6CF9164E0}"/>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93C32EB5-DBDD-BFEE-FE35-ECC21AD8B5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8DB2A8C6-6767-9729-F60A-690F7935405C}"/>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6430AF51-3E36-ACDF-2CF9-CF2A16272CE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378F2CF4-98CE-272B-6299-EADC2A797E64}"/>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31857A45-D2BA-8D3B-EFA7-AF9522217107}"/>
              </a:ext>
            </a:extLst>
          </p:cNvPr>
          <p:cNvSpPr>
            <a:spLocks noGrp="1"/>
          </p:cNvSpPr>
          <p:nvPr>
            <p:ph type="dt" sz="half" idx="10"/>
          </p:nvPr>
        </p:nvSpPr>
        <p:spPr/>
        <p:txBody>
          <a:bodyPr/>
          <a:lstStyle/>
          <a:p>
            <a:fld id="{8FAA08AF-B75D-40AD-B185-742D4F3E8D71}" type="datetimeFigureOut">
              <a:rPr kumimoji="1" lang="ja-JP" altLang="en-US" smtClean="0"/>
              <a:t>2025/4/10</a:t>
            </a:fld>
            <a:endParaRPr kumimoji="1" lang="ja-JP" altLang="en-US"/>
          </a:p>
        </p:txBody>
      </p:sp>
      <p:sp>
        <p:nvSpPr>
          <p:cNvPr id="8" name="フッター プレースホルダー 7">
            <a:extLst>
              <a:ext uri="{FF2B5EF4-FFF2-40B4-BE49-F238E27FC236}">
                <a16:creationId xmlns:a16="http://schemas.microsoft.com/office/drawing/2014/main" id="{FF1DD8B9-6BC2-A877-C094-32898CFB28F8}"/>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3403ED47-DEDB-1923-8DB3-1B40B8F568EF}"/>
              </a:ext>
            </a:extLst>
          </p:cNvPr>
          <p:cNvSpPr>
            <a:spLocks noGrp="1"/>
          </p:cNvSpPr>
          <p:nvPr>
            <p:ph type="sldNum" sz="quarter" idx="12"/>
          </p:nvPr>
        </p:nvSpPr>
        <p:spPr/>
        <p:txBody>
          <a:bodyPr/>
          <a:lstStyle/>
          <a:p>
            <a:fld id="{0B5A8AF5-EF63-452E-B1CC-9BACE741D251}" type="slidenum">
              <a:rPr kumimoji="1" lang="ja-JP" altLang="en-US" smtClean="0"/>
              <a:t>‹#›</a:t>
            </a:fld>
            <a:endParaRPr kumimoji="1" lang="ja-JP" altLang="en-US"/>
          </a:p>
        </p:txBody>
      </p:sp>
    </p:spTree>
    <p:extLst>
      <p:ext uri="{BB962C8B-B14F-4D97-AF65-F5344CB8AC3E}">
        <p14:creationId xmlns:p14="http://schemas.microsoft.com/office/powerpoint/2010/main" val="20647327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F5432CB-8FAD-4254-3D26-37E70B6036E4}"/>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F451980E-EA4C-38D1-3713-F30CEC1518F9}"/>
              </a:ext>
            </a:extLst>
          </p:cNvPr>
          <p:cNvSpPr>
            <a:spLocks noGrp="1"/>
          </p:cNvSpPr>
          <p:nvPr>
            <p:ph type="dt" sz="half" idx="10"/>
          </p:nvPr>
        </p:nvSpPr>
        <p:spPr/>
        <p:txBody>
          <a:bodyPr/>
          <a:lstStyle/>
          <a:p>
            <a:fld id="{8FAA08AF-B75D-40AD-B185-742D4F3E8D71}" type="datetimeFigureOut">
              <a:rPr kumimoji="1" lang="ja-JP" altLang="en-US" smtClean="0"/>
              <a:t>2025/4/10</a:t>
            </a:fld>
            <a:endParaRPr kumimoji="1" lang="ja-JP" altLang="en-US"/>
          </a:p>
        </p:txBody>
      </p:sp>
      <p:sp>
        <p:nvSpPr>
          <p:cNvPr id="4" name="フッター プレースホルダー 3">
            <a:extLst>
              <a:ext uri="{FF2B5EF4-FFF2-40B4-BE49-F238E27FC236}">
                <a16:creationId xmlns:a16="http://schemas.microsoft.com/office/drawing/2014/main" id="{36C68136-8C4D-E870-DDD8-244D83B8DEBC}"/>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7F53ECB9-10D3-A7D3-FB5B-E654B02452E7}"/>
              </a:ext>
            </a:extLst>
          </p:cNvPr>
          <p:cNvSpPr>
            <a:spLocks noGrp="1"/>
          </p:cNvSpPr>
          <p:nvPr>
            <p:ph type="sldNum" sz="quarter" idx="12"/>
          </p:nvPr>
        </p:nvSpPr>
        <p:spPr/>
        <p:txBody>
          <a:bodyPr/>
          <a:lstStyle/>
          <a:p>
            <a:fld id="{0B5A8AF5-EF63-452E-B1CC-9BACE741D251}" type="slidenum">
              <a:rPr kumimoji="1" lang="ja-JP" altLang="en-US" smtClean="0"/>
              <a:t>‹#›</a:t>
            </a:fld>
            <a:endParaRPr kumimoji="1" lang="ja-JP" altLang="en-US"/>
          </a:p>
        </p:txBody>
      </p:sp>
    </p:spTree>
    <p:extLst>
      <p:ext uri="{BB962C8B-B14F-4D97-AF65-F5344CB8AC3E}">
        <p14:creationId xmlns:p14="http://schemas.microsoft.com/office/powerpoint/2010/main" val="10645463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BE1CEC5C-7222-7846-FD3F-7B3DE3D58FD0}"/>
              </a:ext>
            </a:extLst>
          </p:cNvPr>
          <p:cNvSpPr>
            <a:spLocks noGrp="1"/>
          </p:cNvSpPr>
          <p:nvPr>
            <p:ph type="dt" sz="half" idx="10"/>
          </p:nvPr>
        </p:nvSpPr>
        <p:spPr/>
        <p:txBody>
          <a:bodyPr/>
          <a:lstStyle/>
          <a:p>
            <a:fld id="{8FAA08AF-B75D-40AD-B185-742D4F3E8D71}" type="datetimeFigureOut">
              <a:rPr kumimoji="1" lang="ja-JP" altLang="en-US" smtClean="0"/>
              <a:t>2025/4/10</a:t>
            </a:fld>
            <a:endParaRPr kumimoji="1" lang="ja-JP" altLang="en-US"/>
          </a:p>
        </p:txBody>
      </p:sp>
      <p:sp>
        <p:nvSpPr>
          <p:cNvPr id="3" name="フッター プレースホルダー 2">
            <a:extLst>
              <a:ext uri="{FF2B5EF4-FFF2-40B4-BE49-F238E27FC236}">
                <a16:creationId xmlns:a16="http://schemas.microsoft.com/office/drawing/2014/main" id="{E52EA82A-7509-1764-1659-C71F2BA9DA69}"/>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905CFA01-75F2-4BE4-0B40-C3A30A977A18}"/>
              </a:ext>
            </a:extLst>
          </p:cNvPr>
          <p:cNvSpPr>
            <a:spLocks noGrp="1"/>
          </p:cNvSpPr>
          <p:nvPr>
            <p:ph type="sldNum" sz="quarter" idx="12"/>
          </p:nvPr>
        </p:nvSpPr>
        <p:spPr/>
        <p:txBody>
          <a:bodyPr/>
          <a:lstStyle/>
          <a:p>
            <a:fld id="{0B5A8AF5-EF63-452E-B1CC-9BACE741D251}" type="slidenum">
              <a:rPr kumimoji="1" lang="ja-JP" altLang="en-US" smtClean="0"/>
              <a:t>‹#›</a:t>
            </a:fld>
            <a:endParaRPr kumimoji="1" lang="ja-JP" altLang="en-US"/>
          </a:p>
        </p:txBody>
      </p:sp>
    </p:spTree>
    <p:extLst>
      <p:ext uri="{BB962C8B-B14F-4D97-AF65-F5344CB8AC3E}">
        <p14:creationId xmlns:p14="http://schemas.microsoft.com/office/powerpoint/2010/main" val="16789165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0B88BE2-78C7-1B44-136E-B65FD08774E0}"/>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AC62AAC3-576E-D910-4B64-F0A689CFAC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AE6406B1-08FC-C391-8482-70FE41C044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A244C697-8C79-2DF1-2651-55A7735BD3CD}"/>
              </a:ext>
            </a:extLst>
          </p:cNvPr>
          <p:cNvSpPr>
            <a:spLocks noGrp="1"/>
          </p:cNvSpPr>
          <p:nvPr>
            <p:ph type="dt" sz="half" idx="10"/>
          </p:nvPr>
        </p:nvSpPr>
        <p:spPr/>
        <p:txBody>
          <a:bodyPr/>
          <a:lstStyle/>
          <a:p>
            <a:fld id="{8FAA08AF-B75D-40AD-B185-742D4F3E8D71}" type="datetimeFigureOut">
              <a:rPr kumimoji="1" lang="ja-JP" altLang="en-US" smtClean="0"/>
              <a:t>2025/4/10</a:t>
            </a:fld>
            <a:endParaRPr kumimoji="1" lang="ja-JP" altLang="en-US"/>
          </a:p>
        </p:txBody>
      </p:sp>
      <p:sp>
        <p:nvSpPr>
          <p:cNvPr id="6" name="フッター プレースホルダー 5">
            <a:extLst>
              <a:ext uri="{FF2B5EF4-FFF2-40B4-BE49-F238E27FC236}">
                <a16:creationId xmlns:a16="http://schemas.microsoft.com/office/drawing/2014/main" id="{3475060D-3463-349E-3F2A-B66E171F777A}"/>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1109721D-7611-01A9-A247-C6A6004B2D51}"/>
              </a:ext>
            </a:extLst>
          </p:cNvPr>
          <p:cNvSpPr>
            <a:spLocks noGrp="1"/>
          </p:cNvSpPr>
          <p:nvPr>
            <p:ph type="sldNum" sz="quarter" idx="12"/>
          </p:nvPr>
        </p:nvSpPr>
        <p:spPr/>
        <p:txBody>
          <a:bodyPr/>
          <a:lstStyle/>
          <a:p>
            <a:fld id="{0B5A8AF5-EF63-452E-B1CC-9BACE741D251}" type="slidenum">
              <a:rPr kumimoji="1" lang="ja-JP" altLang="en-US" smtClean="0"/>
              <a:t>‹#›</a:t>
            </a:fld>
            <a:endParaRPr kumimoji="1" lang="ja-JP" altLang="en-US"/>
          </a:p>
        </p:txBody>
      </p:sp>
    </p:spTree>
    <p:extLst>
      <p:ext uri="{BB962C8B-B14F-4D97-AF65-F5344CB8AC3E}">
        <p14:creationId xmlns:p14="http://schemas.microsoft.com/office/powerpoint/2010/main" val="4678124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75C2611-90C4-0C2D-D2AF-F305DDFAC7BB}"/>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86394EB-22D7-A785-C3CF-E4B1FC384C5D}"/>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BD07178C-CB42-BD18-807B-3AD126482E37}"/>
              </a:ext>
            </a:extLst>
          </p:cNvPr>
          <p:cNvSpPr>
            <a:spLocks noGrp="1"/>
          </p:cNvSpPr>
          <p:nvPr>
            <p:ph type="dt" sz="half" idx="10"/>
          </p:nvPr>
        </p:nvSpPr>
        <p:spPr/>
        <p:txBody>
          <a:bodyPr/>
          <a:lstStyle/>
          <a:p>
            <a:fld id="{4E61307E-FFC1-4412-B291-341980FC811B}" type="datetimeFigureOut">
              <a:rPr kumimoji="1" lang="ja-JP" altLang="en-US" smtClean="0"/>
              <a:t>2025/4/10</a:t>
            </a:fld>
            <a:endParaRPr kumimoji="1" lang="ja-JP" altLang="en-US"/>
          </a:p>
        </p:txBody>
      </p:sp>
      <p:sp>
        <p:nvSpPr>
          <p:cNvPr id="5" name="フッター プレースホルダー 4">
            <a:extLst>
              <a:ext uri="{FF2B5EF4-FFF2-40B4-BE49-F238E27FC236}">
                <a16:creationId xmlns:a16="http://schemas.microsoft.com/office/drawing/2014/main" id="{D80ABB61-D4C2-EC39-E346-E36CBD8E843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B306105-1F84-A5F9-3912-B25DF96AF354}"/>
              </a:ext>
            </a:extLst>
          </p:cNvPr>
          <p:cNvSpPr>
            <a:spLocks noGrp="1"/>
          </p:cNvSpPr>
          <p:nvPr>
            <p:ph type="sldNum" sz="quarter" idx="12"/>
          </p:nvPr>
        </p:nvSpPr>
        <p:spPr/>
        <p:txBody>
          <a:bodyPr/>
          <a:lstStyle/>
          <a:p>
            <a:fld id="{46120968-58A8-462C-9A36-7BE767FE71C5}" type="slidenum">
              <a:rPr kumimoji="1" lang="ja-JP" altLang="en-US" smtClean="0"/>
              <a:t>‹#›</a:t>
            </a:fld>
            <a:endParaRPr kumimoji="1" lang="ja-JP" altLang="en-US"/>
          </a:p>
        </p:txBody>
      </p:sp>
    </p:spTree>
    <p:extLst>
      <p:ext uri="{BB962C8B-B14F-4D97-AF65-F5344CB8AC3E}">
        <p14:creationId xmlns:p14="http://schemas.microsoft.com/office/powerpoint/2010/main" val="17024734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D7D331F-394D-7009-B469-46065C0A924D}"/>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3845A3AF-2D41-8794-FDCC-4A7193A9546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0F97C6E8-7643-6184-2F4C-573D1C4900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5B040225-8592-D275-4A6B-5E0A7F4F02EA}"/>
              </a:ext>
            </a:extLst>
          </p:cNvPr>
          <p:cNvSpPr>
            <a:spLocks noGrp="1"/>
          </p:cNvSpPr>
          <p:nvPr>
            <p:ph type="dt" sz="half" idx="10"/>
          </p:nvPr>
        </p:nvSpPr>
        <p:spPr/>
        <p:txBody>
          <a:bodyPr/>
          <a:lstStyle/>
          <a:p>
            <a:fld id="{8FAA08AF-B75D-40AD-B185-742D4F3E8D71}" type="datetimeFigureOut">
              <a:rPr kumimoji="1" lang="ja-JP" altLang="en-US" smtClean="0"/>
              <a:t>2025/4/10</a:t>
            </a:fld>
            <a:endParaRPr kumimoji="1" lang="ja-JP" altLang="en-US"/>
          </a:p>
        </p:txBody>
      </p:sp>
      <p:sp>
        <p:nvSpPr>
          <p:cNvPr id="6" name="フッター プレースホルダー 5">
            <a:extLst>
              <a:ext uri="{FF2B5EF4-FFF2-40B4-BE49-F238E27FC236}">
                <a16:creationId xmlns:a16="http://schemas.microsoft.com/office/drawing/2014/main" id="{5C431D72-2B25-CE7E-2385-CF87044AD115}"/>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A44CD52D-2A0F-961C-8AEC-0411246C91CB}"/>
              </a:ext>
            </a:extLst>
          </p:cNvPr>
          <p:cNvSpPr>
            <a:spLocks noGrp="1"/>
          </p:cNvSpPr>
          <p:nvPr>
            <p:ph type="sldNum" sz="quarter" idx="12"/>
          </p:nvPr>
        </p:nvSpPr>
        <p:spPr/>
        <p:txBody>
          <a:bodyPr/>
          <a:lstStyle/>
          <a:p>
            <a:fld id="{0B5A8AF5-EF63-452E-B1CC-9BACE741D251}" type="slidenum">
              <a:rPr kumimoji="1" lang="ja-JP" altLang="en-US" smtClean="0"/>
              <a:t>‹#›</a:t>
            </a:fld>
            <a:endParaRPr kumimoji="1" lang="ja-JP" altLang="en-US"/>
          </a:p>
        </p:txBody>
      </p:sp>
    </p:spTree>
    <p:extLst>
      <p:ext uri="{BB962C8B-B14F-4D97-AF65-F5344CB8AC3E}">
        <p14:creationId xmlns:p14="http://schemas.microsoft.com/office/powerpoint/2010/main" val="147039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CD5C9B6-3EB2-C9A5-4ADF-98AA97C669B7}"/>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CA79937E-A82E-9AD3-188A-6BED6EBF08A5}"/>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1D08C46-0164-D7D7-7D94-B223AE0D4B87}"/>
              </a:ext>
            </a:extLst>
          </p:cNvPr>
          <p:cNvSpPr>
            <a:spLocks noGrp="1"/>
          </p:cNvSpPr>
          <p:nvPr>
            <p:ph type="dt" sz="half" idx="10"/>
          </p:nvPr>
        </p:nvSpPr>
        <p:spPr/>
        <p:txBody>
          <a:bodyPr/>
          <a:lstStyle/>
          <a:p>
            <a:fld id="{8FAA08AF-B75D-40AD-B185-742D4F3E8D71}" type="datetimeFigureOut">
              <a:rPr kumimoji="1" lang="ja-JP" altLang="en-US" smtClean="0"/>
              <a:t>2025/4/10</a:t>
            </a:fld>
            <a:endParaRPr kumimoji="1" lang="ja-JP" altLang="en-US"/>
          </a:p>
        </p:txBody>
      </p:sp>
      <p:sp>
        <p:nvSpPr>
          <p:cNvPr id="5" name="フッター プレースホルダー 4">
            <a:extLst>
              <a:ext uri="{FF2B5EF4-FFF2-40B4-BE49-F238E27FC236}">
                <a16:creationId xmlns:a16="http://schemas.microsoft.com/office/drawing/2014/main" id="{18449344-11C1-D925-41AD-067F921E14D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41B3BCD-7C3A-47A0-883C-BEFE52D3BB3A}"/>
              </a:ext>
            </a:extLst>
          </p:cNvPr>
          <p:cNvSpPr>
            <a:spLocks noGrp="1"/>
          </p:cNvSpPr>
          <p:nvPr>
            <p:ph type="sldNum" sz="quarter" idx="12"/>
          </p:nvPr>
        </p:nvSpPr>
        <p:spPr/>
        <p:txBody>
          <a:bodyPr/>
          <a:lstStyle/>
          <a:p>
            <a:fld id="{0B5A8AF5-EF63-452E-B1CC-9BACE741D251}" type="slidenum">
              <a:rPr kumimoji="1" lang="ja-JP" altLang="en-US" smtClean="0"/>
              <a:t>‹#›</a:t>
            </a:fld>
            <a:endParaRPr kumimoji="1" lang="ja-JP" altLang="en-US"/>
          </a:p>
        </p:txBody>
      </p:sp>
    </p:spTree>
    <p:extLst>
      <p:ext uri="{BB962C8B-B14F-4D97-AF65-F5344CB8AC3E}">
        <p14:creationId xmlns:p14="http://schemas.microsoft.com/office/powerpoint/2010/main" val="31370802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88F89F57-766C-8D24-B438-C8380ADDAB72}"/>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F4E02D78-243C-7D96-64FF-FDAEC1FD363D}"/>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4472E75-1DAA-B81E-1526-841D761D16C2}"/>
              </a:ext>
            </a:extLst>
          </p:cNvPr>
          <p:cNvSpPr>
            <a:spLocks noGrp="1"/>
          </p:cNvSpPr>
          <p:nvPr>
            <p:ph type="dt" sz="half" idx="10"/>
          </p:nvPr>
        </p:nvSpPr>
        <p:spPr/>
        <p:txBody>
          <a:bodyPr/>
          <a:lstStyle/>
          <a:p>
            <a:fld id="{8FAA08AF-B75D-40AD-B185-742D4F3E8D71}" type="datetimeFigureOut">
              <a:rPr kumimoji="1" lang="ja-JP" altLang="en-US" smtClean="0"/>
              <a:t>2025/4/10</a:t>
            </a:fld>
            <a:endParaRPr kumimoji="1" lang="ja-JP" altLang="en-US"/>
          </a:p>
        </p:txBody>
      </p:sp>
      <p:sp>
        <p:nvSpPr>
          <p:cNvPr id="5" name="フッター プレースホルダー 4">
            <a:extLst>
              <a:ext uri="{FF2B5EF4-FFF2-40B4-BE49-F238E27FC236}">
                <a16:creationId xmlns:a16="http://schemas.microsoft.com/office/drawing/2014/main" id="{1DA27990-A230-09BC-39FD-B6C9E1C0BE4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DB88714-46A8-CE89-7626-376735E338E9}"/>
              </a:ext>
            </a:extLst>
          </p:cNvPr>
          <p:cNvSpPr>
            <a:spLocks noGrp="1"/>
          </p:cNvSpPr>
          <p:nvPr>
            <p:ph type="sldNum" sz="quarter" idx="12"/>
          </p:nvPr>
        </p:nvSpPr>
        <p:spPr/>
        <p:txBody>
          <a:bodyPr/>
          <a:lstStyle/>
          <a:p>
            <a:fld id="{0B5A8AF5-EF63-452E-B1CC-9BACE741D251}" type="slidenum">
              <a:rPr kumimoji="1" lang="ja-JP" altLang="en-US" smtClean="0"/>
              <a:t>‹#›</a:t>
            </a:fld>
            <a:endParaRPr kumimoji="1" lang="ja-JP" altLang="en-US"/>
          </a:p>
        </p:txBody>
      </p:sp>
    </p:spTree>
    <p:extLst>
      <p:ext uri="{BB962C8B-B14F-4D97-AF65-F5344CB8AC3E}">
        <p14:creationId xmlns:p14="http://schemas.microsoft.com/office/powerpoint/2010/main" val="37842401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9" name="楕円 8">
            <a:extLst>
              <a:ext uri="{FF2B5EF4-FFF2-40B4-BE49-F238E27FC236}">
                <a16:creationId xmlns:a16="http://schemas.microsoft.com/office/drawing/2014/main" id="{8C055FC5-CB63-55EB-CA1F-2C5EE3CEEFCB}"/>
              </a:ext>
            </a:extLst>
          </p:cNvPr>
          <p:cNvSpPr/>
          <p:nvPr userDrawn="1"/>
        </p:nvSpPr>
        <p:spPr>
          <a:xfrm>
            <a:off x="11161542" y="5815251"/>
            <a:ext cx="638908" cy="635149"/>
          </a:xfrm>
          <a:prstGeom prst="ellips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n>
                <a:solidFill>
                  <a:sysClr val="windowText" lastClr="000000"/>
                </a:solidFill>
              </a:ln>
              <a:solidFill>
                <a:srgbClr val="0070C0"/>
              </a:solidFill>
            </a:endParaRPr>
          </a:p>
        </p:txBody>
      </p:sp>
      <p:sp>
        <p:nvSpPr>
          <p:cNvPr id="4" name="日付プレースホルダー 3">
            <a:extLst>
              <a:ext uri="{FF2B5EF4-FFF2-40B4-BE49-F238E27FC236}">
                <a16:creationId xmlns:a16="http://schemas.microsoft.com/office/drawing/2014/main" id="{44C66882-AFC5-27C1-C08B-C61FB2C6593C}"/>
              </a:ext>
            </a:extLst>
          </p:cNvPr>
          <p:cNvSpPr>
            <a:spLocks noGrp="1"/>
          </p:cNvSpPr>
          <p:nvPr>
            <p:ph type="dt" sz="half" idx="10"/>
          </p:nvPr>
        </p:nvSpPr>
        <p:spPr/>
        <p:txBody>
          <a:bodyPr/>
          <a:lstStyle/>
          <a:p>
            <a:fld id="{3115B1DC-95AF-4DC4-9D94-8DAF33F30622}" type="datetimeFigureOut">
              <a:rPr kumimoji="1" lang="ja-JP" altLang="en-US" smtClean="0"/>
              <a:t>2025/4/10</a:t>
            </a:fld>
            <a:endParaRPr kumimoji="1" lang="ja-JP" altLang="en-US"/>
          </a:p>
        </p:txBody>
      </p:sp>
      <p:sp>
        <p:nvSpPr>
          <p:cNvPr id="5" name="フッター プレースホルダー 4">
            <a:extLst>
              <a:ext uri="{FF2B5EF4-FFF2-40B4-BE49-F238E27FC236}">
                <a16:creationId xmlns:a16="http://schemas.microsoft.com/office/drawing/2014/main" id="{52CBB720-3361-C885-E5B1-17FF4EEF4123}"/>
              </a:ext>
            </a:extLst>
          </p:cNvPr>
          <p:cNvSpPr>
            <a:spLocks noGrp="1"/>
          </p:cNvSpPr>
          <p:nvPr>
            <p:ph type="ftr" sz="quarter" idx="11"/>
          </p:nvPr>
        </p:nvSpPr>
        <p:spPr/>
        <p:txBody>
          <a:bodyPr/>
          <a:lstStyle/>
          <a:p>
            <a:endParaRPr kumimoji="1" lang="ja-JP" altLang="en-US"/>
          </a:p>
        </p:txBody>
      </p:sp>
      <p:sp>
        <p:nvSpPr>
          <p:cNvPr id="7" name="フレーム 6">
            <a:extLst>
              <a:ext uri="{FF2B5EF4-FFF2-40B4-BE49-F238E27FC236}">
                <a16:creationId xmlns:a16="http://schemas.microsoft.com/office/drawing/2014/main" id="{8E88C1D5-AF56-3533-6F43-730DCCB95C7C}"/>
              </a:ext>
            </a:extLst>
          </p:cNvPr>
          <p:cNvSpPr/>
          <p:nvPr userDrawn="1"/>
        </p:nvSpPr>
        <p:spPr>
          <a:xfrm>
            <a:off x="0" y="0"/>
            <a:ext cx="12192000" cy="6858000"/>
          </a:xfrm>
          <a:prstGeom prst="frame">
            <a:avLst>
              <a:gd name="adj1" fmla="val 4705"/>
            </a:avLst>
          </a:prstGeom>
          <a:blipFill>
            <a:blip r:embed="rId2"/>
            <a:tile tx="0" ty="0" sx="100000" sy="100000" flip="none" algn="tl"/>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8" name="スライド番号プレースホルダー 5">
            <a:extLst>
              <a:ext uri="{FF2B5EF4-FFF2-40B4-BE49-F238E27FC236}">
                <a16:creationId xmlns:a16="http://schemas.microsoft.com/office/drawing/2014/main" id="{52A25570-6735-0EF5-E696-42B8C267A1DC}"/>
              </a:ext>
            </a:extLst>
          </p:cNvPr>
          <p:cNvSpPr txBox="1">
            <a:spLocks/>
          </p:cNvSpPr>
          <p:nvPr userDrawn="1"/>
        </p:nvSpPr>
        <p:spPr>
          <a:xfrm>
            <a:off x="9196009" y="5978400"/>
            <a:ext cx="2493818"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A8A61607-24F0-47E6-B9AE-6B4F4A091043}" type="slidenum">
              <a:rPr lang="ja-JP" altLang="en-US" sz="1400" smtClean="0">
                <a:solidFill>
                  <a:schemeClr val="bg1"/>
                </a:solidFill>
              </a:rPr>
              <a:pPr/>
              <a:t>‹#›</a:t>
            </a:fld>
            <a:endParaRPr lang="ja-JP" altLang="en-US" sz="1400" dirty="0">
              <a:solidFill>
                <a:schemeClr val="bg1"/>
              </a:solidFill>
            </a:endParaRPr>
          </a:p>
        </p:txBody>
      </p:sp>
    </p:spTree>
    <p:extLst>
      <p:ext uri="{BB962C8B-B14F-4D97-AF65-F5344CB8AC3E}">
        <p14:creationId xmlns:p14="http://schemas.microsoft.com/office/powerpoint/2010/main" val="5124587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4EAAFEF-46E7-E87C-21FD-60201572681D}"/>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B8C3BEA2-EF9D-8E29-44D1-E45AAA3B7E8F}"/>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9B136F7-1B0B-4431-AD9E-70BD7B313E5F}"/>
              </a:ext>
            </a:extLst>
          </p:cNvPr>
          <p:cNvSpPr>
            <a:spLocks noGrp="1"/>
          </p:cNvSpPr>
          <p:nvPr>
            <p:ph type="dt" sz="half" idx="10"/>
          </p:nvPr>
        </p:nvSpPr>
        <p:spPr/>
        <p:txBody>
          <a:bodyPr/>
          <a:lstStyle/>
          <a:p>
            <a:fld id="{3115B1DC-95AF-4DC4-9D94-8DAF33F30622}" type="datetimeFigureOut">
              <a:rPr kumimoji="1" lang="ja-JP" altLang="en-US" smtClean="0"/>
              <a:t>2025/4/10</a:t>
            </a:fld>
            <a:endParaRPr kumimoji="1" lang="ja-JP" altLang="en-US"/>
          </a:p>
        </p:txBody>
      </p:sp>
      <p:sp>
        <p:nvSpPr>
          <p:cNvPr id="5" name="フッター プレースホルダー 4">
            <a:extLst>
              <a:ext uri="{FF2B5EF4-FFF2-40B4-BE49-F238E27FC236}">
                <a16:creationId xmlns:a16="http://schemas.microsoft.com/office/drawing/2014/main" id="{C8AB5878-E77A-DA10-2CA0-956AA73619A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8DED86E-307F-B650-0EF4-CE5D4FD75987}"/>
              </a:ext>
            </a:extLst>
          </p:cNvPr>
          <p:cNvSpPr>
            <a:spLocks noGrp="1"/>
          </p:cNvSpPr>
          <p:nvPr>
            <p:ph type="sldNum" sz="quarter" idx="12"/>
          </p:nvPr>
        </p:nvSpPr>
        <p:spPr/>
        <p:txBody>
          <a:bodyPr/>
          <a:lstStyle/>
          <a:p>
            <a:fld id="{A8A61607-24F0-47E6-B9AE-6B4F4A091043}" type="slidenum">
              <a:rPr kumimoji="1" lang="ja-JP" altLang="en-US" smtClean="0"/>
              <a:t>‹#›</a:t>
            </a:fld>
            <a:endParaRPr kumimoji="1" lang="ja-JP" altLang="en-US"/>
          </a:p>
        </p:txBody>
      </p:sp>
    </p:spTree>
    <p:extLst>
      <p:ext uri="{BB962C8B-B14F-4D97-AF65-F5344CB8AC3E}">
        <p14:creationId xmlns:p14="http://schemas.microsoft.com/office/powerpoint/2010/main" val="30541386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438C63C-3779-E7E0-C10F-94BDD3945784}"/>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B6B6DC6E-5EF0-E682-881C-532C03FA062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D7A6F9C1-8D40-4C0C-AA56-C0293B8B49B5}"/>
              </a:ext>
            </a:extLst>
          </p:cNvPr>
          <p:cNvSpPr>
            <a:spLocks noGrp="1"/>
          </p:cNvSpPr>
          <p:nvPr>
            <p:ph type="dt" sz="half" idx="10"/>
          </p:nvPr>
        </p:nvSpPr>
        <p:spPr/>
        <p:txBody>
          <a:bodyPr/>
          <a:lstStyle/>
          <a:p>
            <a:fld id="{3115B1DC-95AF-4DC4-9D94-8DAF33F30622}" type="datetimeFigureOut">
              <a:rPr kumimoji="1" lang="ja-JP" altLang="en-US" smtClean="0"/>
              <a:t>2025/4/10</a:t>
            </a:fld>
            <a:endParaRPr kumimoji="1" lang="ja-JP" altLang="en-US"/>
          </a:p>
        </p:txBody>
      </p:sp>
      <p:sp>
        <p:nvSpPr>
          <p:cNvPr id="5" name="フッター プレースホルダー 4">
            <a:extLst>
              <a:ext uri="{FF2B5EF4-FFF2-40B4-BE49-F238E27FC236}">
                <a16:creationId xmlns:a16="http://schemas.microsoft.com/office/drawing/2014/main" id="{5394B0B7-3FD8-BADB-C682-893C05012D2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6019CD5-7C9E-3591-D43C-B713F5FDC4ED}"/>
              </a:ext>
            </a:extLst>
          </p:cNvPr>
          <p:cNvSpPr>
            <a:spLocks noGrp="1"/>
          </p:cNvSpPr>
          <p:nvPr>
            <p:ph type="sldNum" sz="quarter" idx="12"/>
          </p:nvPr>
        </p:nvSpPr>
        <p:spPr/>
        <p:txBody>
          <a:bodyPr/>
          <a:lstStyle/>
          <a:p>
            <a:fld id="{A8A61607-24F0-47E6-B9AE-6B4F4A091043}" type="slidenum">
              <a:rPr kumimoji="1" lang="ja-JP" altLang="en-US" smtClean="0"/>
              <a:t>‹#›</a:t>
            </a:fld>
            <a:endParaRPr kumimoji="1" lang="ja-JP" altLang="en-US"/>
          </a:p>
        </p:txBody>
      </p:sp>
    </p:spTree>
    <p:extLst>
      <p:ext uri="{BB962C8B-B14F-4D97-AF65-F5344CB8AC3E}">
        <p14:creationId xmlns:p14="http://schemas.microsoft.com/office/powerpoint/2010/main" val="41485477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BB4508F-3370-ECAB-7643-44AE3FF15FF0}"/>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D8958F5-BB19-39D7-7B84-883232A12DFA}"/>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8114A546-92AE-61B8-8F17-2B3A714F6EF4}"/>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8AA9209B-5785-DA99-2A9B-73143A8BC626}"/>
              </a:ext>
            </a:extLst>
          </p:cNvPr>
          <p:cNvSpPr>
            <a:spLocks noGrp="1"/>
          </p:cNvSpPr>
          <p:nvPr>
            <p:ph type="dt" sz="half" idx="10"/>
          </p:nvPr>
        </p:nvSpPr>
        <p:spPr/>
        <p:txBody>
          <a:bodyPr/>
          <a:lstStyle/>
          <a:p>
            <a:fld id="{3115B1DC-95AF-4DC4-9D94-8DAF33F30622}" type="datetimeFigureOut">
              <a:rPr kumimoji="1" lang="ja-JP" altLang="en-US" smtClean="0"/>
              <a:t>2025/4/10</a:t>
            </a:fld>
            <a:endParaRPr kumimoji="1" lang="ja-JP" altLang="en-US"/>
          </a:p>
        </p:txBody>
      </p:sp>
      <p:sp>
        <p:nvSpPr>
          <p:cNvPr id="6" name="フッター プレースホルダー 5">
            <a:extLst>
              <a:ext uri="{FF2B5EF4-FFF2-40B4-BE49-F238E27FC236}">
                <a16:creationId xmlns:a16="http://schemas.microsoft.com/office/drawing/2014/main" id="{A83825D4-7FEE-121A-7827-002A312436F9}"/>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DF481DEB-E6D5-E14B-1CA1-D9C018A59134}"/>
              </a:ext>
            </a:extLst>
          </p:cNvPr>
          <p:cNvSpPr>
            <a:spLocks noGrp="1"/>
          </p:cNvSpPr>
          <p:nvPr>
            <p:ph type="sldNum" sz="quarter" idx="12"/>
          </p:nvPr>
        </p:nvSpPr>
        <p:spPr/>
        <p:txBody>
          <a:bodyPr/>
          <a:lstStyle/>
          <a:p>
            <a:fld id="{A8A61607-24F0-47E6-B9AE-6B4F4A091043}" type="slidenum">
              <a:rPr kumimoji="1" lang="ja-JP" altLang="en-US" smtClean="0"/>
              <a:t>‹#›</a:t>
            </a:fld>
            <a:endParaRPr kumimoji="1" lang="ja-JP" altLang="en-US"/>
          </a:p>
        </p:txBody>
      </p:sp>
    </p:spTree>
    <p:extLst>
      <p:ext uri="{BB962C8B-B14F-4D97-AF65-F5344CB8AC3E}">
        <p14:creationId xmlns:p14="http://schemas.microsoft.com/office/powerpoint/2010/main" val="22375093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205EB65-BA31-82A3-3456-9398B61F5401}"/>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8995D9B-B319-CB80-5802-1ACAF21727A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A3C1D0DE-152E-5FAB-42E3-97C6E85DFDF5}"/>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CB89AF33-D0CC-8FDE-44DE-0DC9072A3C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F5CDAC3A-046A-CA59-A8AF-267BF75CD905}"/>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E0303113-FA6F-B171-46AB-7ECBA955EA89}"/>
              </a:ext>
            </a:extLst>
          </p:cNvPr>
          <p:cNvSpPr>
            <a:spLocks noGrp="1"/>
          </p:cNvSpPr>
          <p:nvPr>
            <p:ph type="dt" sz="half" idx="10"/>
          </p:nvPr>
        </p:nvSpPr>
        <p:spPr/>
        <p:txBody>
          <a:bodyPr/>
          <a:lstStyle/>
          <a:p>
            <a:fld id="{3115B1DC-95AF-4DC4-9D94-8DAF33F30622}" type="datetimeFigureOut">
              <a:rPr kumimoji="1" lang="ja-JP" altLang="en-US" smtClean="0"/>
              <a:t>2025/4/10</a:t>
            </a:fld>
            <a:endParaRPr kumimoji="1" lang="ja-JP" altLang="en-US"/>
          </a:p>
        </p:txBody>
      </p:sp>
      <p:sp>
        <p:nvSpPr>
          <p:cNvPr id="8" name="フッター プレースホルダー 7">
            <a:extLst>
              <a:ext uri="{FF2B5EF4-FFF2-40B4-BE49-F238E27FC236}">
                <a16:creationId xmlns:a16="http://schemas.microsoft.com/office/drawing/2014/main" id="{CE892D78-1776-B9CA-1E64-75C76199997D}"/>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0A760B86-5578-E5E4-3BF8-55A9FC843E06}"/>
              </a:ext>
            </a:extLst>
          </p:cNvPr>
          <p:cNvSpPr>
            <a:spLocks noGrp="1"/>
          </p:cNvSpPr>
          <p:nvPr>
            <p:ph type="sldNum" sz="quarter" idx="12"/>
          </p:nvPr>
        </p:nvSpPr>
        <p:spPr/>
        <p:txBody>
          <a:bodyPr/>
          <a:lstStyle/>
          <a:p>
            <a:fld id="{A8A61607-24F0-47E6-B9AE-6B4F4A091043}" type="slidenum">
              <a:rPr kumimoji="1" lang="ja-JP" altLang="en-US" smtClean="0"/>
              <a:t>‹#›</a:t>
            </a:fld>
            <a:endParaRPr kumimoji="1" lang="ja-JP" altLang="en-US"/>
          </a:p>
        </p:txBody>
      </p:sp>
    </p:spTree>
    <p:extLst>
      <p:ext uri="{BB962C8B-B14F-4D97-AF65-F5344CB8AC3E}">
        <p14:creationId xmlns:p14="http://schemas.microsoft.com/office/powerpoint/2010/main" val="29701074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D172E4F-6465-306C-0DDA-B343CE0FA5CC}"/>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DEE0EBE8-3F4D-E4AE-B9C2-AF665E18DB41}"/>
              </a:ext>
            </a:extLst>
          </p:cNvPr>
          <p:cNvSpPr>
            <a:spLocks noGrp="1"/>
          </p:cNvSpPr>
          <p:nvPr>
            <p:ph type="dt" sz="half" idx="10"/>
          </p:nvPr>
        </p:nvSpPr>
        <p:spPr/>
        <p:txBody>
          <a:bodyPr/>
          <a:lstStyle/>
          <a:p>
            <a:fld id="{3115B1DC-95AF-4DC4-9D94-8DAF33F30622}" type="datetimeFigureOut">
              <a:rPr kumimoji="1" lang="ja-JP" altLang="en-US" smtClean="0"/>
              <a:t>2025/4/10</a:t>
            </a:fld>
            <a:endParaRPr kumimoji="1" lang="ja-JP" altLang="en-US"/>
          </a:p>
        </p:txBody>
      </p:sp>
      <p:sp>
        <p:nvSpPr>
          <p:cNvPr id="4" name="フッター プレースホルダー 3">
            <a:extLst>
              <a:ext uri="{FF2B5EF4-FFF2-40B4-BE49-F238E27FC236}">
                <a16:creationId xmlns:a16="http://schemas.microsoft.com/office/drawing/2014/main" id="{6C5B65BE-738A-150C-8A63-464C788D0BF6}"/>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69520508-6D84-2DC5-36B4-BBA6739A223C}"/>
              </a:ext>
            </a:extLst>
          </p:cNvPr>
          <p:cNvSpPr>
            <a:spLocks noGrp="1"/>
          </p:cNvSpPr>
          <p:nvPr>
            <p:ph type="sldNum" sz="quarter" idx="12"/>
          </p:nvPr>
        </p:nvSpPr>
        <p:spPr/>
        <p:txBody>
          <a:bodyPr/>
          <a:lstStyle/>
          <a:p>
            <a:fld id="{A8A61607-24F0-47E6-B9AE-6B4F4A091043}" type="slidenum">
              <a:rPr kumimoji="1" lang="ja-JP" altLang="en-US" smtClean="0"/>
              <a:t>‹#›</a:t>
            </a:fld>
            <a:endParaRPr kumimoji="1" lang="ja-JP" altLang="en-US"/>
          </a:p>
        </p:txBody>
      </p:sp>
    </p:spTree>
    <p:extLst>
      <p:ext uri="{BB962C8B-B14F-4D97-AF65-F5344CB8AC3E}">
        <p14:creationId xmlns:p14="http://schemas.microsoft.com/office/powerpoint/2010/main" val="21926253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1FC07739-41AF-81E2-D6A0-EF86F351AE2C}"/>
              </a:ext>
            </a:extLst>
          </p:cNvPr>
          <p:cNvSpPr>
            <a:spLocks noGrp="1"/>
          </p:cNvSpPr>
          <p:nvPr>
            <p:ph type="dt" sz="half" idx="10"/>
          </p:nvPr>
        </p:nvSpPr>
        <p:spPr/>
        <p:txBody>
          <a:bodyPr/>
          <a:lstStyle/>
          <a:p>
            <a:fld id="{3115B1DC-95AF-4DC4-9D94-8DAF33F30622}" type="datetimeFigureOut">
              <a:rPr kumimoji="1" lang="ja-JP" altLang="en-US" smtClean="0"/>
              <a:t>2025/4/10</a:t>
            </a:fld>
            <a:endParaRPr kumimoji="1" lang="ja-JP" altLang="en-US"/>
          </a:p>
        </p:txBody>
      </p:sp>
      <p:sp>
        <p:nvSpPr>
          <p:cNvPr id="3" name="フッター プレースホルダー 2">
            <a:extLst>
              <a:ext uri="{FF2B5EF4-FFF2-40B4-BE49-F238E27FC236}">
                <a16:creationId xmlns:a16="http://schemas.microsoft.com/office/drawing/2014/main" id="{11563B46-E778-67A8-BA2E-0D91E6F3541E}"/>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78A1C35B-DCD7-8435-4943-7286F04A2339}"/>
              </a:ext>
            </a:extLst>
          </p:cNvPr>
          <p:cNvSpPr>
            <a:spLocks noGrp="1"/>
          </p:cNvSpPr>
          <p:nvPr>
            <p:ph type="sldNum" sz="quarter" idx="12"/>
          </p:nvPr>
        </p:nvSpPr>
        <p:spPr/>
        <p:txBody>
          <a:bodyPr/>
          <a:lstStyle/>
          <a:p>
            <a:fld id="{A8A61607-24F0-47E6-B9AE-6B4F4A091043}" type="slidenum">
              <a:rPr kumimoji="1" lang="ja-JP" altLang="en-US" smtClean="0"/>
              <a:t>‹#›</a:t>
            </a:fld>
            <a:endParaRPr kumimoji="1" lang="ja-JP" altLang="en-US"/>
          </a:p>
        </p:txBody>
      </p:sp>
    </p:spTree>
    <p:extLst>
      <p:ext uri="{BB962C8B-B14F-4D97-AF65-F5344CB8AC3E}">
        <p14:creationId xmlns:p14="http://schemas.microsoft.com/office/powerpoint/2010/main" val="1493140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0D29DD2-E51C-18BD-D7ED-452ACCE6F9F9}"/>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15301642-8C39-07D2-7208-12469819146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C5F9A7B7-96F4-AC23-C9AF-EC86954056D5}"/>
              </a:ext>
            </a:extLst>
          </p:cNvPr>
          <p:cNvSpPr>
            <a:spLocks noGrp="1"/>
          </p:cNvSpPr>
          <p:nvPr>
            <p:ph type="dt" sz="half" idx="10"/>
          </p:nvPr>
        </p:nvSpPr>
        <p:spPr/>
        <p:txBody>
          <a:bodyPr/>
          <a:lstStyle/>
          <a:p>
            <a:fld id="{4E61307E-FFC1-4412-B291-341980FC811B}" type="datetimeFigureOut">
              <a:rPr kumimoji="1" lang="ja-JP" altLang="en-US" smtClean="0"/>
              <a:t>2025/4/10</a:t>
            </a:fld>
            <a:endParaRPr kumimoji="1" lang="ja-JP" altLang="en-US"/>
          </a:p>
        </p:txBody>
      </p:sp>
      <p:sp>
        <p:nvSpPr>
          <p:cNvPr id="5" name="フッター プレースホルダー 4">
            <a:extLst>
              <a:ext uri="{FF2B5EF4-FFF2-40B4-BE49-F238E27FC236}">
                <a16:creationId xmlns:a16="http://schemas.microsoft.com/office/drawing/2014/main" id="{C4E279E1-342D-003E-76CD-D8A23123817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5FE7E7E-C9FF-8F19-C14C-29EBE9267D89}"/>
              </a:ext>
            </a:extLst>
          </p:cNvPr>
          <p:cNvSpPr>
            <a:spLocks noGrp="1"/>
          </p:cNvSpPr>
          <p:nvPr>
            <p:ph type="sldNum" sz="quarter" idx="12"/>
          </p:nvPr>
        </p:nvSpPr>
        <p:spPr/>
        <p:txBody>
          <a:bodyPr/>
          <a:lstStyle/>
          <a:p>
            <a:fld id="{46120968-58A8-462C-9A36-7BE767FE71C5}" type="slidenum">
              <a:rPr kumimoji="1" lang="ja-JP" altLang="en-US" smtClean="0"/>
              <a:t>‹#›</a:t>
            </a:fld>
            <a:endParaRPr kumimoji="1" lang="ja-JP" altLang="en-US"/>
          </a:p>
        </p:txBody>
      </p:sp>
    </p:spTree>
    <p:extLst>
      <p:ext uri="{BB962C8B-B14F-4D97-AF65-F5344CB8AC3E}">
        <p14:creationId xmlns:p14="http://schemas.microsoft.com/office/powerpoint/2010/main" val="18167690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42BB965-EFDC-E1F2-EBE4-69FEA71E9055}"/>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BDAAA5C9-4F21-5D86-BE2A-C96835B0540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5603EAFD-168F-16DA-BADC-D86FDADF03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ADA81D98-3968-E6DE-FA7F-D5AA1B5ADCF2}"/>
              </a:ext>
            </a:extLst>
          </p:cNvPr>
          <p:cNvSpPr>
            <a:spLocks noGrp="1"/>
          </p:cNvSpPr>
          <p:nvPr>
            <p:ph type="dt" sz="half" idx="10"/>
          </p:nvPr>
        </p:nvSpPr>
        <p:spPr/>
        <p:txBody>
          <a:bodyPr/>
          <a:lstStyle/>
          <a:p>
            <a:fld id="{3115B1DC-95AF-4DC4-9D94-8DAF33F30622}" type="datetimeFigureOut">
              <a:rPr kumimoji="1" lang="ja-JP" altLang="en-US" smtClean="0"/>
              <a:t>2025/4/10</a:t>
            </a:fld>
            <a:endParaRPr kumimoji="1" lang="ja-JP" altLang="en-US"/>
          </a:p>
        </p:txBody>
      </p:sp>
      <p:sp>
        <p:nvSpPr>
          <p:cNvPr id="6" name="フッター プレースホルダー 5">
            <a:extLst>
              <a:ext uri="{FF2B5EF4-FFF2-40B4-BE49-F238E27FC236}">
                <a16:creationId xmlns:a16="http://schemas.microsoft.com/office/drawing/2014/main" id="{C1894217-AA1D-D466-5189-B39AEDBC20C7}"/>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9451AA42-FC87-85E9-424A-69C52C00E8CF}"/>
              </a:ext>
            </a:extLst>
          </p:cNvPr>
          <p:cNvSpPr>
            <a:spLocks noGrp="1"/>
          </p:cNvSpPr>
          <p:nvPr>
            <p:ph type="sldNum" sz="quarter" idx="12"/>
          </p:nvPr>
        </p:nvSpPr>
        <p:spPr/>
        <p:txBody>
          <a:bodyPr/>
          <a:lstStyle/>
          <a:p>
            <a:fld id="{A8A61607-24F0-47E6-B9AE-6B4F4A091043}" type="slidenum">
              <a:rPr kumimoji="1" lang="ja-JP" altLang="en-US" smtClean="0"/>
              <a:t>‹#›</a:t>
            </a:fld>
            <a:endParaRPr kumimoji="1" lang="ja-JP" altLang="en-US"/>
          </a:p>
        </p:txBody>
      </p:sp>
    </p:spTree>
    <p:extLst>
      <p:ext uri="{BB962C8B-B14F-4D97-AF65-F5344CB8AC3E}">
        <p14:creationId xmlns:p14="http://schemas.microsoft.com/office/powerpoint/2010/main" val="16466373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5A68249-0EEA-D78A-2351-1ABE7786D0E2}"/>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E163F9AE-8E6A-E0F2-06C3-9F0D908887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9D2ACE9B-D619-11AF-78BC-4463E3761B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E8091B73-B18A-008E-CB5F-876E9D3915ED}"/>
              </a:ext>
            </a:extLst>
          </p:cNvPr>
          <p:cNvSpPr>
            <a:spLocks noGrp="1"/>
          </p:cNvSpPr>
          <p:nvPr>
            <p:ph type="dt" sz="half" idx="10"/>
          </p:nvPr>
        </p:nvSpPr>
        <p:spPr/>
        <p:txBody>
          <a:bodyPr/>
          <a:lstStyle/>
          <a:p>
            <a:fld id="{3115B1DC-95AF-4DC4-9D94-8DAF33F30622}" type="datetimeFigureOut">
              <a:rPr kumimoji="1" lang="ja-JP" altLang="en-US" smtClean="0"/>
              <a:t>2025/4/10</a:t>
            </a:fld>
            <a:endParaRPr kumimoji="1" lang="ja-JP" altLang="en-US"/>
          </a:p>
        </p:txBody>
      </p:sp>
      <p:sp>
        <p:nvSpPr>
          <p:cNvPr id="6" name="フッター プレースホルダー 5">
            <a:extLst>
              <a:ext uri="{FF2B5EF4-FFF2-40B4-BE49-F238E27FC236}">
                <a16:creationId xmlns:a16="http://schemas.microsoft.com/office/drawing/2014/main" id="{E3BC3C53-D967-8083-B94C-3B86C888574D}"/>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73713E0B-E020-A9B9-8E24-95DD472152A4}"/>
              </a:ext>
            </a:extLst>
          </p:cNvPr>
          <p:cNvSpPr>
            <a:spLocks noGrp="1"/>
          </p:cNvSpPr>
          <p:nvPr>
            <p:ph type="sldNum" sz="quarter" idx="12"/>
          </p:nvPr>
        </p:nvSpPr>
        <p:spPr/>
        <p:txBody>
          <a:bodyPr/>
          <a:lstStyle/>
          <a:p>
            <a:fld id="{A8A61607-24F0-47E6-B9AE-6B4F4A091043}" type="slidenum">
              <a:rPr kumimoji="1" lang="ja-JP" altLang="en-US" smtClean="0"/>
              <a:t>‹#›</a:t>
            </a:fld>
            <a:endParaRPr kumimoji="1" lang="ja-JP" altLang="en-US"/>
          </a:p>
        </p:txBody>
      </p:sp>
    </p:spTree>
    <p:extLst>
      <p:ext uri="{BB962C8B-B14F-4D97-AF65-F5344CB8AC3E}">
        <p14:creationId xmlns:p14="http://schemas.microsoft.com/office/powerpoint/2010/main" val="39280776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A6B0390-F80F-0924-68BC-D5CA52A5B21E}"/>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AF2EBBC0-3A62-F477-A152-5CD3E91883EA}"/>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DCBE18E-1A75-2EA5-6EE8-367674E114EA}"/>
              </a:ext>
            </a:extLst>
          </p:cNvPr>
          <p:cNvSpPr>
            <a:spLocks noGrp="1"/>
          </p:cNvSpPr>
          <p:nvPr>
            <p:ph type="dt" sz="half" idx="10"/>
          </p:nvPr>
        </p:nvSpPr>
        <p:spPr/>
        <p:txBody>
          <a:bodyPr/>
          <a:lstStyle/>
          <a:p>
            <a:fld id="{3115B1DC-95AF-4DC4-9D94-8DAF33F30622}" type="datetimeFigureOut">
              <a:rPr kumimoji="1" lang="ja-JP" altLang="en-US" smtClean="0"/>
              <a:t>2025/4/10</a:t>
            </a:fld>
            <a:endParaRPr kumimoji="1" lang="ja-JP" altLang="en-US"/>
          </a:p>
        </p:txBody>
      </p:sp>
      <p:sp>
        <p:nvSpPr>
          <p:cNvPr id="5" name="フッター プレースホルダー 4">
            <a:extLst>
              <a:ext uri="{FF2B5EF4-FFF2-40B4-BE49-F238E27FC236}">
                <a16:creationId xmlns:a16="http://schemas.microsoft.com/office/drawing/2014/main" id="{F2F29A4B-91DA-22D7-7B42-3C9A5CEBCCC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E687132-B073-967A-02B2-3CD00B44F945}"/>
              </a:ext>
            </a:extLst>
          </p:cNvPr>
          <p:cNvSpPr>
            <a:spLocks noGrp="1"/>
          </p:cNvSpPr>
          <p:nvPr>
            <p:ph type="sldNum" sz="quarter" idx="12"/>
          </p:nvPr>
        </p:nvSpPr>
        <p:spPr/>
        <p:txBody>
          <a:bodyPr/>
          <a:lstStyle/>
          <a:p>
            <a:fld id="{A8A61607-24F0-47E6-B9AE-6B4F4A091043}" type="slidenum">
              <a:rPr kumimoji="1" lang="ja-JP" altLang="en-US" smtClean="0"/>
              <a:t>‹#›</a:t>
            </a:fld>
            <a:endParaRPr kumimoji="1" lang="ja-JP" altLang="en-US"/>
          </a:p>
        </p:txBody>
      </p:sp>
    </p:spTree>
    <p:extLst>
      <p:ext uri="{BB962C8B-B14F-4D97-AF65-F5344CB8AC3E}">
        <p14:creationId xmlns:p14="http://schemas.microsoft.com/office/powerpoint/2010/main" val="22191151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B0699DEB-1CD6-ED85-CE7B-3211C33CA386}"/>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AFB3BBC5-B285-863D-512C-660858EAD73C}"/>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22A189A-F79C-B76D-52EF-003637D03F2D}"/>
              </a:ext>
            </a:extLst>
          </p:cNvPr>
          <p:cNvSpPr>
            <a:spLocks noGrp="1"/>
          </p:cNvSpPr>
          <p:nvPr>
            <p:ph type="dt" sz="half" idx="10"/>
          </p:nvPr>
        </p:nvSpPr>
        <p:spPr/>
        <p:txBody>
          <a:bodyPr/>
          <a:lstStyle/>
          <a:p>
            <a:fld id="{3115B1DC-95AF-4DC4-9D94-8DAF33F30622}" type="datetimeFigureOut">
              <a:rPr kumimoji="1" lang="ja-JP" altLang="en-US" smtClean="0"/>
              <a:t>2025/4/10</a:t>
            </a:fld>
            <a:endParaRPr kumimoji="1" lang="ja-JP" altLang="en-US"/>
          </a:p>
        </p:txBody>
      </p:sp>
      <p:sp>
        <p:nvSpPr>
          <p:cNvPr id="5" name="フッター プレースホルダー 4">
            <a:extLst>
              <a:ext uri="{FF2B5EF4-FFF2-40B4-BE49-F238E27FC236}">
                <a16:creationId xmlns:a16="http://schemas.microsoft.com/office/drawing/2014/main" id="{49EA0741-E7D8-9767-8328-02A92F40756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85886C2-E769-500E-F110-327C601FBAC4}"/>
              </a:ext>
            </a:extLst>
          </p:cNvPr>
          <p:cNvSpPr>
            <a:spLocks noGrp="1"/>
          </p:cNvSpPr>
          <p:nvPr>
            <p:ph type="sldNum" sz="quarter" idx="12"/>
          </p:nvPr>
        </p:nvSpPr>
        <p:spPr/>
        <p:txBody>
          <a:bodyPr/>
          <a:lstStyle/>
          <a:p>
            <a:fld id="{A8A61607-24F0-47E6-B9AE-6B4F4A091043}" type="slidenum">
              <a:rPr kumimoji="1" lang="ja-JP" altLang="en-US" smtClean="0"/>
              <a:t>‹#›</a:t>
            </a:fld>
            <a:endParaRPr kumimoji="1" lang="ja-JP" altLang="en-US"/>
          </a:p>
        </p:txBody>
      </p:sp>
    </p:spTree>
    <p:extLst>
      <p:ext uri="{BB962C8B-B14F-4D97-AF65-F5344CB8AC3E}">
        <p14:creationId xmlns:p14="http://schemas.microsoft.com/office/powerpoint/2010/main" val="32842322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8" name="楕円 7">
            <a:extLst>
              <a:ext uri="{FF2B5EF4-FFF2-40B4-BE49-F238E27FC236}">
                <a16:creationId xmlns:a16="http://schemas.microsoft.com/office/drawing/2014/main" id="{A49703B1-43F4-654D-253F-70419F7FDE0A}"/>
              </a:ext>
            </a:extLst>
          </p:cNvPr>
          <p:cNvSpPr/>
          <p:nvPr userDrawn="1"/>
        </p:nvSpPr>
        <p:spPr>
          <a:xfrm>
            <a:off x="11353800" y="6097023"/>
            <a:ext cx="638908" cy="635149"/>
          </a:xfrm>
          <a:prstGeom prst="ellips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n>
                <a:solidFill>
                  <a:sysClr val="windowText" lastClr="000000"/>
                </a:solidFill>
              </a:ln>
              <a:solidFill>
                <a:srgbClr val="0070C0"/>
              </a:solidFill>
            </a:endParaRPr>
          </a:p>
        </p:txBody>
      </p:sp>
      <p:sp>
        <p:nvSpPr>
          <p:cNvPr id="4" name="日付プレースホルダー 3">
            <a:extLst>
              <a:ext uri="{FF2B5EF4-FFF2-40B4-BE49-F238E27FC236}">
                <a16:creationId xmlns:a16="http://schemas.microsoft.com/office/drawing/2014/main" id="{F7B71CF0-99E7-F201-65CB-D15912389B7C}"/>
              </a:ext>
            </a:extLst>
          </p:cNvPr>
          <p:cNvSpPr>
            <a:spLocks noGrp="1"/>
          </p:cNvSpPr>
          <p:nvPr>
            <p:ph type="dt" sz="half" idx="10"/>
          </p:nvPr>
        </p:nvSpPr>
        <p:spPr/>
        <p:txBody>
          <a:bodyPr/>
          <a:lstStyle/>
          <a:p>
            <a:fld id="{F0E86801-E223-4159-BB0D-2F1EBF00734C}" type="datetimeFigureOut">
              <a:rPr kumimoji="1" lang="ja-JP" altLang="en-US" smtClean="0"/>
              <a:t>2025/4/10</a:t>
            </a:fld>
            <a:endParaRPr kumimoji="1" lang="ja-JP" altLang="en-US"/>
          </a:p>
        </p:txBody>
      </p:sp>
      <p:sp>
        <p:nvSpPr>
          <p:cNvPr id="5" name="フッター プレースホルダー 4">
            <a:extLst>
              <a:ext uri="{FF2B5EF4-FFF2-40B4-BE49-F238E27FC236}">
                <a16:creationId xmlns:a16="http://schemas.microsoft.com/office/drawing/2014/main" id="{19E4EE46-DB29-61F0-24A7-5EF731483343}"/>
              </a:ext>
            </a:extLst>
          </p:cNvPr>
          <p:cNvSpPr>
            <a:spLocks noGrp="1"/>
          </p:cNvSpPr>
          <p:nvPr>
            <p:ph type="ftr" sz="quarter" idx="11"/>
          </p:nvPr>
        </p:nvSpPr>
        <p:spPr/>
        <p:txBody>
          <a:bodyPr/>
          <a:lstStyle/>
          <a:p>
            <a:endParaRPr kumimoji="1" lang="ja-JP" altLang="en-US"/>
          </a:p>
        </p:txBody>
      </p:sp>
      <p:sp>
        <p:nvSpPr>
          <p:cNvPr id="9" name="正方形/長方形 8">
            <a:extLst>
              <a:ext uri="{FF2B5EF4-FFF2-40B4-BE49-F238E27FC236}">
                <a16:creationId xmlns:a16="http://schemas.microsoft.com/office/drawing/2014/main" id="{CACF6DD9-DD07-AA8D-A4C7-46DED81C09AE}"/>
              </a:ext>
            </a:extLst>
          </p:cNvPr>
          <p:cNvSpPr/>
          <p:nvPr userDrawn="1"/>
        </p:nvSpPr>
        <p:spPr>
          <a:xfrm>
            <a:off x="0" y="0"/>
            <a:ext cx="12192000" cy="492369"/>
          </a:xfrm>
          <a:prstGeom prst="rect">
            <a:avLst/>
          </a:prstGeom>
          <a:blipFill>
            <a:blip r:embed="rId2"/>
            <a:tile tx="0" ty="0" sx="100000" sy="100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36D4CE0E-D7C6-2A89-F6B5-183A0B1CEF0E}"/>
              </a:ext>
            </a:extLst>
          </p:cNvPr>
          <p:cNvSpPr txBox="1"/>
          <p:nvPr userDrawn="1"/>
        </p:nvSpPr>
        <p:spPr>
          <a:xfrm>
            <a:off x="11488337" y="6244000"/>
            <a:ext cx="504371" cy="307777"/>
          </a:xfrm>
          <a:prstGeom prst="rect">
            <a:avLst/>
          </a:prstGeom>
          <a:noFill/>
        </p:spPr>
        <p:txBody>
          <a:bodyPr wrap="square">
            <a:spAutoFit/>
          </a:bodyPr>
          <a:lstStyle/>
          <a:p>
            <a:fld id="{A8A61607-24F0-47E6-B9AE-6B4F4A091043}" type="slidenum">
              <a:rPr lang="ja-JP" altLang="en-US" sz="1400" smtClean="0">
                <a:solidFill>
                  <a:schemeClr val="bg1"/>
                </a:solidFill>
              </a:rPr>
              <a:pPr/>
              <a:t>‹#›</a:t>
            </a:fld>
            <a:endParaRPr lang="ja-JP" altLang="en-US" sz="1400" dirty="0">
              <a:solidFill>
                <a:schemeClr val="bg1"/>
              </a:solidFill>
            </a:endParaRPr>
          </a:p>
        </p:txBody>
      </p:sp>
    </p:spTree>
    <p:extLst>
      <p:ext uri="{BB962C8B-B14F-4D97-AF65-F5344CB8AC3E}">
        <p14:creationId xmlns:p14="http://schemas.microsoft.com/office/powerpoint/2010/main" val="28488938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5136A6D-B27E-3E06-4D57-136CB17A95F8}"/>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3E7CB240-35DF-B06E-482F-14C263E4AF23}"/>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9D1EE13-53E7-1204-A206-56971EA8C120}"/>
              </a:ext>
            </a:extLst>
          </p:cNvPr>
          <p:cNvSpPr>
            <a:spLocks noGrp="1"/>
          </p:cNvSpPr>
          <p:nvPr>
            <p:ph type="dt" sz="half" idx="10"/>
          </p:nvPr>
        </p:nvSpPr>
        <p:spPr/>
        <p:txBody>
          <a:bodyPr/>
          <a:lstStyle/>
          <a:p>
            <a:fld id="{F0E86801-E223-4159-BB0D-2F1EBF00734C}" type="datetimeFigureOut">
              <a:rPr kumimoji="1" lang="ja-JP" altLang="en-US" smtClean="0"/>
              <a:t>2025/4/10</a:t>
            </a:fld>
            <a:endParaRPr kumimoji="1" lang="ja-JP" altLang="en-US"/>
          </a:p>
        </p:txBody>
      </p:sp>
      <p:sp>
        <p:nvSpPr>
          <p:cNvPr id="5" name="フッター プレースホルダー 4">
            <a:extLst>
              <a:ext uri="{FF2B5EF4-FFF2-40B4-BE49-F238E27FC236}">
                <a16:creationId xmlns:a16="http://schemas.microsoft.com/office/drawing/2014/main" id="{6BEBA891-E5AC-9CE3-3C30-6C0B85A4B66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EA4E196-6B15-8F96-2199-3E7C6A7ADF8A}"/>
              </a:ext>
            </a:extLst>
          </p:cNvPr>
          <p:cNvSpPr>
            <a:spLocks noGrp="1"/>
          </p:cNvSpPr>
          <p:nvPr>
            <p:ph type="sldNum" sz="quarter" idx="12"/>
          </p:nvPr>
        </p:nvSpPr>
        <p:spPr/>
        <p:txBody>
          <a:bodyPr/>
          <a:lstStyle/>
          <a:p>
            <a:fld id="{9449A90A-F70F-4DEA-9795-8B6AA280D3D9}" type="slidenum">
              <a:rPr kumimoji="1" lang="ja-JP" altLang="en-US" smtClean="0"/>
              <a:t>‹#›</a:t>
            </a:fld>
            <a:endParaRPr kumimoji="1" lang="ja-JP" altLang="en-US"/>
          </a:p>
        </p:txBody>
      </p:sp>
    </p:spTree>
    <p:extLst>
      <p:ext uri="{BB962C8B-B14F-4D97-AF65-F5344CB8AC3E}">
        <p14:creationId xmlns:p14="http://schemas.microsoft.com/office/powerpoint/2010/main" val="13597318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0CF2180-2284-414F-D5A2-7ED213C48F29}"/>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1DF86D51-D9D0-E2AD-23F3-052F8412FA2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97BE0D97-34DD-5DF6-B69C-59C6683B77B2}"/>
              </a:ext>
            </a:extLst>
          </p:cNvPr>
          <p:cNvSpPr>
            <a:spLocks noGrp="1"/>
          </p:cNvSpPr>
          <p:nvPr>
            <p:ph type="dt" sz="half" idx="10"/>
          </p:nvPr>
        </p:nvSpPr>
        <p:spPr/>
        <p:txBody>
          <a:bodyPr/>
          <a:lstStyle/>
          <a:p>
            <a:fld id="{F0E86801-E223-4159-BB0D-2F1EBF00734C}" type="datetimeFigureOut">
              <a:rPr kumimoji="1" lang="ja-JP" altLang="en-US" smtClean="0"/>
              <a:t>2025/4/10</a:t>
            </a:fld>
            <a:endParaRPr kumimoji="1" lang="ja-JP" altLang="en-US"/>
          </a:p>
        </p:txBody>
      </p:sp>
      <p:sp>
        <p:nvSpPr>
          <p:cNvPr id="5" name="フッター プレースホルダー 4">
            <a:extLst>
              <a:ext uri="{FF2B5EF4-FFF2-40B4-BE49-F238E27FC236}">
                <a16:creationId xmlns:a16="http://schemas.microsoft.com/office/drawing/2014/main" id="{8F9891E6-3676-0821-E068-F1021EA3721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7A4050D-646A-D544-9C7D-1758D4ED4047}"/>
              </a:ext>
            </a:extLst>
          </p:cNvPr>
          <p:cNvSpPr>
            <a:spLocks noGrp="1"/>
          </p:cNvSpPr>
          <p:nvPr>
            <p:ph type="sldNum" sz="quarter" idx="12"/>
          </p:nvPr>
        </p:nvSpPr>
        <p:spPr/>
        <p:txBody>
          <a:bodyPr/>
          <a:lstStyle/>
          <a:p>
            <a:fld id="{9449A90A-F70F-4DEA-9795-8B6AA280D3D9}" type="slidenum">
              <a:rPr kumimoji="1" lang="ja-JP" altLang="en-US" smtClean="0"/>
              <a:t>‹#›</a:t>
            </a:fld>
            <a:endParaRPr kumimoji="1" lang="ja-JP" altLang="en-US"/>
          </a:p>
        </p:txBody>
      </p:sp>
    </p:spTree>
    <p:extLst>
      <p:ext uri="{BB962C8B-B14F-4D97-AF65-F5344CB8AC3E}">
        <p14:creationId xmlns:p14="http://schemas.microsoft.com/office/powerpoint/2010/main" val="42572749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6509ECC-DA55-ABF9-3FC1-EC125C8D4159}"/>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1A266FCF-9A17-6973-91D4-2B693C55A65F}"/>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76184E6D-CC9B-F2FB-D24C-F040F516BE36}"/>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8C7D0D5B-F95C-0E7A-74C2-DA98002D98AF}"/>
              </a:ext>
            </a:extLst>
          </p:cNvPr>
          <p:cNvSpPr>
            <a:spLocks noGrp="1"/>
          </p:cNvSpPr>
          <p:nvPr>
            <p:ph type="dt" sz="half" idx="10"/>
          </p:nvPr>
        </p:nvSpPr>
        <p:spPr/>
        <p:txBody>
          <a:bodyPr/>
          <a:lstStyle/>
          <a:p>
            <a:fld id="{F0E86801-E223-4159-BB0D-2F1EBF00734C}" type="datetimeFigureOut">
              <a:rPr kumimoji="1" lang="ja-JP" altLang="en-US" smtClean="0"/>
              <a:t>2025/4/10</a:t>
            </a:fld>
            <a:endParaRPr kumimoji="1" lang="ja-JP" altLang="en-US"/>
          </a:p>
        </p:txBody>
      </p:sp>
      <p:sp>
        <p:nvSpPr>
          <p:cNvPr id="6" name="フッター プレースホルダー 5">
            <a:extLst>
              <a:ext uri="{FF2B5EF4-FFF2-40B4-BE49-F238E27FC236}">
                <a16:creationId xmlns:a16="http://schemas.microsoft.com/office/drawing/2014/main" id="{6737A7C5-6231-A814-7B37-C2686BF1A54C}"/>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83EF1DE4-7AE4-EEFF-A143-091E7C7E2D43}"/>
              </a:ext>
            </a:extLst>
          </p:cNvPr>
          <p:cNvSpPr>
            <a:spLocks noGrp="1"/>
          </p:cNvSpPr>
          <p:nvPr>
            <p:ph type="sldNum" sz="quarter" idx="12"/>
          </p:nvPr>
        </p:nvSpPr>
        <p:spPr/>
        <p:txBody>
          <a:bodyPr/>
          <a:lstStyle/>
          <a:p>
            <a:fld id="{9449A90A-F70F-4DEA-9795-8B6AA280D3D9}" type="slidenum">
              <a:rPr kumimoji="1" lang="ja-JP" altLang="en-US" smtClean="0"/>
              <a:t>‹#›</a:t>
            </a:fld>
            <a:endParaRPr kumimoji="1" lang="ja-JP" altLang="en-US"/>
          </a:p>
        </p:txBody>
      </p:sp>
    </p:spTree>
    <p:extLst>
      <p:ext uri="{BB962C8B-B14F-4D97-AF65-F5344CB8AC3E}">
        <p14:creationId xmlns:p14="http://schemas.microsoft.com/office/powerpoint/2010/main" val="32747817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E19CC34-6575-3228-9C58-7FC146FFB6A5}"/>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2661D68D-DF8B-93FA-7A25-11DAAA5954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31B221CE-3F3B-7206-6649-89965EE0DCB2}"/>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93E6C401-A587-C66F-9351-413C25F2E9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D2CCD011-4FC9-DADC-9013-2F1E23B07FA8}"/>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FD7957B9-E7E7-1881-AC46-9DB5FEC30A07}"/>
              </a:ext>
            </a:extLst>
          </p:cNvPr>
          <p:cNvSpPr>
            <a:spLocks noGrp="1"/>
          </p:cNvSpPr>
          <p:nvPr>
            <p:ph type="dt" sz="half" idx="10"/>
          </p:nvPr>
        </p:nvSpPr>
        <p:spPr/>
        <p:txBody>
          <a:bodyPr/>
          <a:lstStyle/>
          <a:p>
            <a:fld id="{F0E86801-E223-4159-BB0D-2F1EBF00734C}" type="datetimeFigureOut">
              <a:rPr kumimoji="1" lang="ja-JP" altLang="en-US" smtClean="0"/>
              <a:t>2025/4/10</a:t>
            </a:fld>
            <a:endParaRPr kumimoji="1" lang="ja-JP" altLang="en-US"/>
          </a:p>
        </p:txBody>
      </p:sp>
      <p:sp>
        <p:nvSpPr>
          <p:cNvPr id="8" name="フッター プレースホルダー 7">
            <a:extLst>
              <a:ext uri="{FF2B5EF4-FFF2-40B4-BE49-F238E27FC236}">
                <a16:creationId xmlns:a16="http://schemas.microsoft.com/office/drawing/2014/main" id="{5EDAB8BF-469F-0512-2AD4-17807E395FDA}"/>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1929B417-3BE3-7F00-DCB6-7A77010A5045}"/>
              </a:ext>
            </a:extLst>
          </p:cNvPr>
          <p:cNvSpPr>
            <a:spLocks noGrp="1"/>
          </p:cNvSpPr>
          <p:nvPr>
            <p:ph type="sldNum" sz="quarter" idx="12"/>
          </p:nvPr>
        </p:nvSpPr>
        <p:spPr/>
        <p:txBody>
          <a:bodyPr/>
          <a:lstStyle/>
          <a:p>
            <a:fld id="{9449A90A-F70F-4DEA-9795-8B6AA280D3D9}" type="slidenum">
              <a:rPr kumimoji="1" lang="ja-JP" altLang="en-US" smtClean="0"/>
              <a:t>‹#›</a:t>
            </a:fld>
            <a:endParaRPr kumimoji="1" lang="ja-JP" altLang="en-US"/>
          </a:p>
        </p:txBody>
      </p:sp>
    </p:spTree>
    <p:extLst>
      <p:ext uri="{BB962C8B-B14F-4D97-AF65-F5344CB8AC3E}">
        <p14:creationId xmlns:p14="http://schemas.microsoft.com/office/powerpoint/2010/main" val="25242278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AEB9C12-A83A-FA14-5E38-7EC5AED7D9CE}"/>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7E4E11C4-19B9-D350-FEF7-95C291EE3DF5}"/>
              </a:ext>
            </a:extLst>
          </p:cNvPr>
          <p:cNvSpPr>
            <a:spLocks noGrp="1"/>
          </p:cNvSpPr>
          <p:nvPr>
            <p:ph type="dt" sz="half" idx="10"/>
          </p:nvPr>
        </p:nvSpPr>
        <p:spPr/>
        <p:txBody>
          <a:bodyPr/>
          <a:lstStyle/>
          <a:p>
            <a:fld id="{F0E86801-E223-4159-BB0D-2F1EBF00734C}" type="datetimeFigureOut">
              <a:rPr kumimoji="1" lang="ja-JP" altLang="en-US" smtClean="0"/>
              <a:t>2025/4/10</a:t>
            </a:fld>
            <a:endParaRPr kumimoji="1" lang="ja-JP" altLang="en-US"/>
          </a:p>
        </p:txBody>
      </p:sp>
      <p:sp>
        <p:nvSpPr>
          <p:cNvPr id="4" name="フッター プレースホルダー 3">
            <a:extLst>
              <a:ext uri="{FF2B5EF4-FFF2-40B4-BE49-F238E27FC236}">
                <a16:creationId xmlns:a16="http://schemas.microsoft.com/office/drawing/2014/main" id="{7A9ADCCA-8564-9864-D436-3E1DDE939B45}"/>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7317C5F3-E065-83B9-1B22-DD4FE0099AFA}"/>
              </a:ext>
            </a:extLst>
          </p:cNvPr>
          <p:cNvSpPr>
            <a:spLocks noGrp="1"/>
          </p:cNvSpPr>
          <p:nvPr>
            <p:ph type="sldNum" sz="quarter" idx="12"/>
          </p:nvPr>
        </p:nvSpPr>
        <p:spPr/>
        <p:txBody>
          <a:bodyPr/>
          <a:lstStyle/>
          <a:p>
            <a:fld id="{9449A90A-F70F-4DEA-9795-8B6AA280D3D9}" type="slidenum">
              <a:rPr kumimoji="1" lang="ja-JP" altLang="en-US" smtClean="0"/>
              <a:t>‹#›</a:t>
            </a:fld>
            <a:endParaRPr kumimoji="1" lang="ja-JP" altLang="en-US"/>
          </a:p>
        </p:txBody>
      </p:sp>
    </p:spTree>
    <p:extLst>
      <p:ext uri="{BB962C8B-B14F-4D97-AF65-F5344CB8AC3E}">
        <p14:creationId xmlns:p14="http://schemas.microsoft.com/office/powerpoint/2010/main" val="39785869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9517E68-FDD2-7206-417A-CD2A486CA103}"/>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23EB03F-5321-101E-84A5-40E1C7445077}"/>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86A949BB-8C31-3DC9-4578-44A898B3AD56}"/>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C2E2EC64-E429-3CAE-90C9-937A3462D06E}"/>
              </a:ext>
            </a:extLst>
          </p:cNvPr>
          <p:cNvSpPr>
            <a:spLocks noGrp="1"/>
          </p:cNvSpPr>
          <p:nvPr>
            <p:ph type="dt" sz="half" idx="10"/>
          </p:nvPr>
        </p:nvSpPr>
        <p:spPr/>
        <p:txBody>
          <a:bodyPr/>
          <a:lstStyle/>
          <a:p>
            <a:fld id="{4E61307E-FFC1-4412-B291-341980FC811B}" type="datetimeFigureOut">
              <a:rPr kumimoji="1" lang="ja-JP" altLang="en-US" smtClean="0"/>
              <a:t>2025/4/10</a:t>
            </a:fld>
            <a:endParaRPr kumimoji="1" lang="ja-JP" altLang="en-US"/>
          </a:p>
        </p:txBody>
      </p:sp>
      <p:sp>
        <p:nvSpPr>
          <p:cNvPr id="6" name="フッター プレースホルダー 5">
            <a:extLst>
              <a:ext uri="{FF2B5EF4-FFF2-40B4-BE49-F238E27FC236}">
                <a16:creationId xmlns:a16="http://schemas.microsoft.com/office/drawing/2014/main" id="{4CAE7F4B-1E57-CD36-4136-3571B16903EC}"/>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B12162D5-6248-25C5-603E-7E175D28BD0F}"/>
              </a:ext>
            </a:extLst>
          </p:cNvPr>
          <p:cNvSpPr>
            <a:spLocks noGrp="1"/>
          </p:cNvSpPr>
          <p:nvPr>
            <p:ph type="sldNum" sz="quarter" idx="12"/>
          </p:nvPr>
        </p:nvSpPr>
        <p:spPr/>
        <p:txBody>
          <a:bodyPr/>
          <a:lstStyle/>
          <a:p>
            <a:fld id="{46120968-58A8-462C-9A36-7BE767FE71C5}" type="slidenum">
              <a:rPr kumimoji="1" lang="ja-JP" altLang="en-US" smtClean="0"/>
              <a:t>‹#›</a:t>
            </a:fld>
            <a:endParaRPr kumimoji="1" lang="ja-JP" altLang="en-US"/>
          </a:p>
        </p:txBody>
      </p:sp>
    </p:spTree>
    <p:extLst>
      <p:ext uri="{BB962C8B-B14F-4D97-AF65-F5344CB8AC3E}">
        <p14:creationId xmlns:p14="http://schemas.microsoft.com/office/powerpoint/2010/main" val="16220903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E2F94D76-F8E0-8630-9629-804749C0746E}"/>
              </a:ext>
            </a:extLst>
          </p:cNvPr>
          <p:cNvSpPr>
            <a:spLocks noGrp="1"/>
          </p:cNvSpPr>
          <p:nvPr>
            <p:ph type="dt" sz="half" idx="10"/>
          </p:nvPr>
        </p:nvSpPr>
        <p:spPr/>
        <p:txBody>
          <a:bodyPr/>
          <a:lstStyle/>
          <a:p>
            <a:fld id="{F0E86801-E223-4159-BB0D-2F1EBF00734C}" type="datetimeFigureOut">
              <a:rPr kumimoji="1" lang="ja-JP" altLang="en-US" smtClean="0"/>
              <a:t>2025/4/10</a:t>
            </a:fld>
            <a:endParaRPr kumimoji="1" lang="ja-JP" altLang="en-US"/>
          </a:p>
        </p:txBody>
      </p:sp>
      <p:sp>
        <p:nvSpPr>
          <p:cNvPr id="3" name="フッター プレースホルダー 2">
            <a:extLst>
              <a:ext uri="{FF2B5EF4-FFF2-40B4-BE49-F238E27FC236}">
                <a16:creationId xmlns:a16="http://schemas.microsoft.com/office/drawing/2014/main" id="{5F69C6C8-928A-9D8B-A889-CEF18A29CF78}"/>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320FAB79-F096-1F21-CC50-AB9907186E10}"/>
              </a:ext>
            </a:extLst>
          </p:cNvPr>
          <p:cNvSpPr>
            <a:spLocks noGrp="1"/>
          </p:cNvSpPr>
          <p:nvPr>
            <p:ph type="sldNum" sz="quarter" idx="12"/>
          </p:nvPr>
        </p:nvSpPr>
        <p:spPr/>
        <p:txBody>
          <a:bodyPr/>
          <a:lstStyle/>
          <a:p>
            <a:fld id="{9449A90A-F70F-4DEA-9795-8B6AA280D3D9}" type="slidenum">
              <a:rPr kumimoji="1" lang="ja-JP" altLang="en-US" smtClean="0"/>
              <a:t>‹#›</a:t>
            </a:fld>
            <a:endParaRPr kumimoji="1" lang="ja-JP" altLang="en-US"/>
          </a:p>
        </p:txBody>
      </p:sp>
    </p:spTree>
    <p:extLst>
      <p:ext uri="{BB962C8B-B14F-4D97-AF65-F5344CB8AC3E}">
        <p14:creationId xmlns:p14="http://schemas.microsoft.com/office/powerpoint/2010/main" val="3993265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B887CB5-A6C7-4D7B-E2A5-51E0FFC5B91D}"/>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98DDA52-B3AF-8ED9-A4CB-7E7A67DEE16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87C8EB25-15A2-2E9F-B490-118C665393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159239E4-0FCF-7EDC-6DCF-C79515D8EC27}"/>
              </a:ext>
            </a:extLst>
          </p:cNvPr>
          <p:cNvSpPr>
            <a:spLocks noGrp="1"/>
          </p:cNvSpPr>
          <p:nvPr>
            <p:ph type="dt" sz="half" idx="10"/>
          </p:nvPr>
        </p:nvSpPr>
        <p:spPr/>
        <p:txBody>
          <a:bodyPr/>
          <a:lstStyle/>
          <a:p>
            <a:fld id="{F0E86801-E223-4159-BB0D-2F1EBF00734C}" type="datetimeFigureOut">
              <a:rPr kumimoji="1" lang="ja-JP" altLang="en-US" smtClean="0"/>
              <a:t>2025/4/10</a:t>
            </a:fld>
            <a:endParaRPr kumimoji="1" lang="ja-JP" altLang="en-US"/>
          </a:p>
        </p:txBody>
      </p:sp>
      <p:sp>
        <p:nvSpPr>
          <p:cNvPr id="6" name="フッター プレースホルダー 5">
            <a:extLst>
              <a:ext uri="{FF2B5EF4-FFF2-40B4-BE49-F238E27FC236}">
                <a16:creationId xmlns:a16="http://schemas.microsoft.com/office/drawing/2014/main" id="{3435B624-B48D-34A2-634F-106173160DF9}"/>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B78385D0-022F-6D4B-5244-21816A23A475}"/>
              </a:ext>
            </a:extLst>
          </p:cNvPr>
          <p:cNvSpPr>
            <a:spLocks noGrp="1"/>
          </p:cNvSpPr>
          <p:nvPr>
            <p:ph type="sldNum" sz="quarter" idx="12"/>
          </p:nvPr>
        </p:nvSpPr>
        <p:spPr/>
        <p:txBody>
          <a:bodyPr/>
          <a:lstStyle/>
          <a:p>
            <a:fld id="{9449A90A-F70F-4DEA-9795-8B6AA280D3D9}" type="slidenum">
              <a:rPr kumimoji="1" lang="ja-JP" altLang="en-US" smtClean="0"/>
              <a:t>‹#›</a:t>
            </a:fld>
            <a:endParaRPr kumimoji="1" lang="ja-JP" altLang="en-US"/>
          </a:p>
        </p:txBody>
      </p:sp>
    </p:spTree>
    <p:extLst>
      <p:ext uri="{BB962C8B-B14F-4D97-AF65-F5344CB8AC3E}">
        <p14:creationId xmlns:p14="http://schemas.microsoft.com/office/powerpoint/2010/main" val="39747681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E250AEA-4A86-C3FE-03F0-BBC52807F28A}"/>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03D2B044-9E5D-AC0F-8481-C8FD080411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CD4E650C-F9A8-DA00-13B1-224B3EDA48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179F903F-89E1-D034-19A2-01D68DBA7315}"/>
              </a:ext>
            </a:extLst>
          </p:cNvPr>
          <p:cNvSpPr>
            <a:spLocks noGrp="1"/>
          </p:cNvSpPr>
          <p:nvPr>
            <p:ph type="dt" sz="half" idx="10"/>
          </p:nvPr>
        </p:nvSpPr>
        <p:spPr/>
        <p:txBody>
          <a:bodyPr/>
          <a:lstStyle/>
          <a:p>
            <a:fld id="{F0E86801-E223-4159-BB0D-2F1EBF00734C}" type="datetimeFigureOut">
              <a:rPr kumimoji="1" lang="ja-JP" altLang="en-US" smtClean="0"/>
              <a:t>2025/4/10</a:t>
            </a:fld>
            <a:endParaRPr kumimoji="1" lang="ja-JP" altLang="en-US"/>
          </a:p>
        </p:txBody>
      </p:sp>
      <p:sp>
        <p:nvSpPr>
          <p:cNvPr id="6" name="フッター プレースホルダー 5">
            <a:extLst>
              <a:ext uri="{FF2B5EF4-FFF2-40B4-BE49-F238E27FC236}">
                <a16:creationId xmlns:a16="http://schemas.microsoft.com/office/drawing/2014/main" id="{9BBF9292-8EF5-D956-15C2-6A674A6212B0}"/>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EA17B305-1104-22D7-990A-3887EF53AA12}"/>
              </a:ext>
            </a:extLst>
          </p:cNvPr>
          <p:cNvSpPr>
            <a:spLocks noGrp="1"/>
          </p:cNvSpPr>
          <p:nvPr>
            <p:ph type="sldNum" sz="quarter" idx="12"/>
          </p:nvPr>
        </p:nvSpPr>
        <p:spPr/>
        <p:txBody>
          <a:bodyPr/>
          <a:lstStyle/>
          <a:p>
            <a:fld id="{9449A90A-F70F-4DEA-9795-8B6AA280D3D9}" type="slidenum">
              <a:rPr kumimoji="1" lang="ja-JP" altLang="en-US" smtClean="0"/>
              <a:t>‹#›</a:t>
            </a:fld>
            <a:endParaRPr kumimoji="1" lang="ja-JP" altLang="en-US"/>
          </a:p>
        </p:txBody>
      </p:sp>
    </p:spTree>
    <p:extLst>
      <p:ext uri="{BB962C8B-B14F-4D97-AF65-F5344CB8AC3E}">
        <p14:creationId xmlns:p14="http://schemas.microsoft.com/office/powerpoint/2010/main" val="36457932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E54A9A5-39FD-1E89-7F25-31E9C02FD20B}"/>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9EC418F8-C8E1-21E1-BB5F-5F57B3E07621}"/>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D070B99-6596-DD66-81D0-550F016C8604}"/>
              </a:ext>
            </a:extLst>
          </p:cNvPr>
          <p:cNvSpPr>
            <a:spLocks noGrp="1"/>
          </p:cNvSpPr>
          <p:nvPr>
            <p:ph type="dt" sz="half" idx="10"/>
          </p:nvPr>
        </p:nvSpPr>
        <p:spPr/>
        <p:txBody>
          <a:bodyPr/>
          <a:lstStyle/>
          <a:p>
            <a:fld id="{F0E86801-E223-4159-BB0D-2F1EBF00734C}" type="datetimeFigureOut">
              <a:rPr kumimoji="1" lang="ja-JP" altLang="en-US" smtClean="0"/>
              <a:t>2025/4/10</a:t>
            </a:fld>
            <a:endParaRPr kumimoji="1" lang="ja-JP" altLang="en-US"/>
          </a:p>
        </p:txBody>
      </p:sp>
      <p:sp>
        <p:nvSpPr>
          <p:cNvPr id="5" name="フッター プレースホルダー 4">
            <a:extLst>
              <a:ext uri="{FF2B5EF4-FFF2-40B4-BE49-F238E27FC236}">
                <a16:creationId xmlns:a16="http://schemas.microsoft.com/office/drawing/2014/main" id="{0956EC66-1A55-1F41-B280-B05A6A8161D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616029B-6C1B-1A8D-496E-F6979EEAE345}"/>
              </a:ext>
            </a:extLst>
          </p:cNvPr>
          <p:cNvSpPr>
            <a:spLocks noGrp="1"/>
          </p:cNvSpPr>
          <p:nvPr>
            <p:ph type="sldNum" sz="quarter" idx="12"/>
          </p:nvPr>
        </p:nvSpPr>
        <p:spPr/>
        <p:txBody>
          <a:bodyPr/>
          <a:lstStyle/>
          <a:p>
            <a:fld id="{9449A90A-F70F-4DEA-9795-8B6AA280D3D9}" type="slidenum">
              <a:rPr kumimoji="1" lang="ja-JP" altLang="en-US" smtClean="0"/>
              <a:t>‹#›</a:t>
            </a:fld>
            <a:endParaRPr kumimoji="1" lang="ja-JP" altLang="en-US"/>
          </a:p>
        </p:txBody>
      </p:sp>
    </p:spTree>
    <p:extLst>
      <p:ext uri="{BB962C8B-B14F-4D97-AF65-F5344CB8AC3E}">
        <p14:creationId xmlns:p14="http://schemas.microsoft.com/office/powerpoint/2010/main" val="28991445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B75D973A-BB96-9A16-58D3-642E9758BE11}"/>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4223AB0B-C5E7-FF9D-586F-4E195E8DA8DE}"/>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10E6AAC-6625-E9CB-5E07-C96A85B583A6}"/>
              </a:ext>
            </a:extLst>
          </p:cNvPr>
          <p:cNvSpPr>
            <a:spLocks noGrp="1"/>
          </p:cNvSpPr>
          <p:nvPr>
            <p:ph type="dt" sz="half" idx="10"/>
          </p:nvPr>
        </p:nvSpPr>
        <p:spPr/>
        <p:txBody>
          <a:bodyPr/>
          <a:lstStyle/>
          <a:p>
            <a:fld id="{F0E86801-E223-4159-BB0D-2F1EBF00734C}" type="datetimeFigureOut">
              <a:rPr kumimoji="1" lang="ja-JP" altLang="en-US" smtClean="0"/>
              <a:t>2025/4/10</a:t>
            </a:fld>
            <a:endParaRPr kumimoji="1" lang="ja-JP" altLang="en-US"/>
          </a:p>
        </p:txBody>
      </p:sp>
      <p:sp>
        <p:nvSpPr>
          <p:cNvPr id="5" name="フッター プレースホルダー 4">
            <a:extLst>
              <a:ext uri="{FF2B5EF4-FFF2-40B4-BE49-F238E27FC236}">
                <a16:creationId xmlns:a16="http://schemas.microsoft.com/office/drawing/2014/main" id="{79ADDF67-C8AE-589B-AE32-CE714458B44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675DC1C-D099-215B-C213-13BB7AF93FAA}"/>
              </a:ext>
            </a:extLst>
          </p:cNvPr>
          <p:cNvSpPr>
            <a:spLocks noGrp="1"/>
          </p:cNvSpPr>
          <p:nvPr>
            <p:ph type="sldNum" sz="quarter" idx="12"/>
          </p:nvPr>
        </p:nvSpPr>
        <p:spPr/>
        <p:txBody>
          <a:bodyPr/>
          <a:lstStyle/>
          <a:p>
            <a:fld id="{9449A90A-F70F-4DEA-9795-8B6AA280D3D9}" type="slidenum">
              <a:rPr kumimoji="1" lang="ja-JP" altLang="en-US" smtClean="0"/>
              <a:t>‹#›</a:t>
            </a:fld>
            <a:endParaRPr kumimoji="1" lang="ja-JP" altLang="en-US"/>
          </a:p>
        </p:txBody>
      </p:sp>
    </p:spTree>
    <p:extLst>
      <p:ext uri="{BB962C8B-B14F-4D97-AF65-F5344CB8AC3E}">
        <p14:creationId xmlns:p14="http://schemas.microsoft.com/office/powerpoint/2010/main" val="40125576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9" name="楕円 8">
            <a:extLst>
              <a:ext uri="{FF2B5EF4-FFF2-40B4-BE49-F238E27FC236}">
                <a16:creationId xmlns:a16="http://schemas.microsoft.com/office/drawing/2014/main" id="{8C055FC5-CB63-55EB-CA1F-2C5EE3CEEFCB}"/>
              </a:ext>
            </a:extLst>
          </p:cNvPr>
          <p:cNvSpPr/>
          <p:nvPr userDrawn="1"/>
        </p:nvSpPr>
        <p:spPr>
          <a:xfrm>
            <a:off x="11189677" y="5815253"/>
            <a:ext cx="638908" cy="635149"/>
          </a:xfrm>
          <a:prstGeom prst="ellips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n>
                <a:solidFill>
                  <a:sysClr val="windowText" lastClr="000000"/>
                </a:solidFill>
              </a:ln>
              <a:solidFill>
                <a:srgbClr val="0070C0"/>
              </a:solidFill>
            </a:endParaRPr>
          </a:p>
        </p:txBody>
      </p:sp>
      <p:sp>
        <p:nvSpPr>
          <p:cNvPr id="4" name="日付プレースホルダー 3">
            <a:extLst>
              <a:ext uri="{FF2B5EF4-FFF2-40B4-BE49-F238E27FC236}">
                <a16:creationId xmlns:a16="http://schemas.microsoft.com/office/drawing/2014/main" id="{44C66882-AFC5-27C1-C08B-C61FB2C6593C}"/>
              </a:ext>
            </a:extLst>
          </p:cNvPr>
          <p:cNvSpPr>
            <a:spLocks noGrp="1"/>
          </p:cNvSpPr>
          <p:nvPr>
            <p:ph type="dt" sz="half" idx="10"/>
          </p:nvPr>
        </p:nvSpPr>
        <p:spPr/>
        <p:txBody>
          <a:bodyPr/>
          <a:lstStyle/>
          <a:p>
            <a:fld id="{3115B1DC-95AF-4DC4-9D94-8DAF33F30622}" type="datetimeFigureOut">
              <a:rPr kumimoji="1" lang="ja-JP" altLang="en-US" smtClean="0"/>
              <a:t>2025/4/10</a:t>
            </a:fld>
            <a:endParaRPr kumimoji="1" lang="ja-JP" altLang="en-US"/>
          </a:p>
        </p:txBody>
      </p:sp>
      <p:sp>
        <p:nvSpPr>
          <p:cNvPr id="5" name="フッター プレースホルダー 4">
            <a:extLst>
              <a:ext uri="{FF2B5EF4-FFF2-40B4-BE49-F238E27FC236}">
                <a16:creationId xmlns:a16="http://schemas.microsoft.com/office/drawing/2014/main" id="{52CBB720-3361-C885-E5B1-17FF4EEF4123}"/>
              </a:ext>
            </a:extLst>
          </p:cNvPr>
          <p:cNvSpPr>
            <a:spLocks noGrp="1"/>
          </p:cNvSpPr>
          <p:nvPr>
            <p:ph type="ftr" sz="quarter" idx="11"/>
          </p:nvPr>
        </p:nvSpPr>
        <p:spPr/>
        <p:txBody>
          <a:bodyPr/>
          <a:lstStyle/>
          <a:p>
            <a:endParaRPr kumimoji="1" lang="ja-JP" altLang="en-US"/>
          </a:p>
        </p:txBody>
      </p:sp>
      <p:sp>
        <p:nvSpPr>
          <p:cNvPr id="7" name="フレーム 6">
            <a:extLst>
              <a:ext uri="{FF2B5EF4-FFF2-40B4-BE49-F238E27FC236}">
                <a16:creationId xmlns:a16="http://schemas.microsoft.com/office/drawing/2014/main" id="{8E88C1D5-AF56-3533-6F43-730DCCB95C7C}"/>
              </a:ext>
            </a:extLst>
          </p:cNvPr>
          <p:cNvSpPr/>
          <p:nvPr userDrawn="1"/>
        </p:nvSpPr>
        <p:spPr>
          <a:xfrm>
            <a:off x="0" y="0"/>
            <a:ext cx="12192000" cy="6858000"/>
          </a:xfrm>
          <a:prstGeom prst="frame">
            <a:avLst>
              <a:gd name="adj1" fmla="val 4705"/>
            </a:avLst>
          </a:prstGeom>
          <a:blipFill>
            <a:blip r:embed="rId2"/>
            <a:tile tx="0" ty="0" sx="100000" sy="100000" flip="none" algn="tl"/>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8" name="スライド番号プレースホルダー 5">
            <a:extLst>
              <a:ext uri="{FF2B5EF4-FFF2-40B4-BE49-F238E27FC236}">
                <a16:creationId xmlns:a16="http://schemas.microsoft.com/office/drawing/2014/main" id="{52A25570-6735-0EF5-E696-42B8C267A1DC}"/>
              </a:ext>
            </a:extLst>
          </p:cNvPr>
          <p:cNvSpPr txBox="1">
            <a:spLocks/>
          </p:cNvSpPr>
          <p:nvPr userDrawn="1"/>
        </p:nvSpPr>
        <p:spPr>
          <a:xfrm>
            <a:off x="8945880" y="5950266"/>
            <a:ext cx="27432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A8A61607-24F0-47E6-B9AE-6B4F4A091043}" type="slidenum">
              <a:rPr lang="ja-JP" altLang="en-US" smtClean="0">
                <a:solidFill>
                  <a:schemeClr val="bg1"/>
                </a:solidFill>
              </a:rPr>
              <a:pPr/>
              <a:t>‹#›</a:t>
            </a:fld>
            <a:endParaRPr lang="ja-JP" altLang="en-US" dirty="0">
              <a:solidFill>
                <a:schemeClr val="bg1"/>
              </a:solidFill>
            </a:endParaRPr>
          </a:p>
        </p:txBody>
      </p:sp>
      <p:graphicFrame>
        <p:nvGraphicFramePr>
          <p:cNvPr id="11" name="図表 10">
            <a:extLst>
              <a:ext uri="{FF2B5EF4-FFF2-40B4-BE49-F238E27FC236}">
                <a16:creationId xmlns:a16="http://schemas.microsoft.com/office/drawing/2014/main" id="{68703581-68E0-108B-B813-310A0C2F850E}"/>
              </a:ext>
            </a:extLst>
          </p:cNvPr>
          <p:cNvGraphicFramePr/>
          <p:nvPr userDrawn="1">
            <p:extLst>
              <p:ext uri="{D42A27DB-BD31-4B8C-83A1-F6EECF244321}">
                <p14:modId xmlns:p14="http://schemas.microsoft.com/office/powerpoint/2010/main" val="933943704"/>
              </p:ext>
            </p:extLst>
          </p:nvPr>
        </p:nvGraphicFramePr>
        <p:xfrm>
          <a:off x="2184595" y="407598"/>
          <a:ext cx="9324536" cy="9137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138175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4EAAFEF-46E7-E87C-21FD-60201572681D}"/>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B8C3BEA2-EF9D-8E29-44D1-E45AAA3B7E8F}"/>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9B136F7-1B0B-4431-AD9E-70BD7B313E5F}"/>
              </a:ext>
            </a:extLst>
          </p:cNvPr>
          <p:cNvSpPr>
            <a:spLocks noGrp="1"/>
          </p:cNvSpPr>
          <p:nvPr>
            <p:ph type="dt" sz="half" idx="10"/>
          </p:nvPr>
        </p:nvSpPr>
        <p:spPr/>
        <p:txBody>
          <a:bodyPr/>
          <a:lstStyle/>
          <a:p>
            <a:fld id="{3115B1DC-95AF-4DC4-9D94-8DAF33F30622}" type="datetimeFigureOut">
              <a:rPr kumimoji="1" lang="ja-JP" altLang="en-US" smtClean="0"/>
              <a:t>2025/4/10</a:t>
            </a:fld>
            <a:endParaRPr kumimoji="1" lang="ja-JP" altLang="en-US"/>
          </a:p>
        </p:txBody>
      </p:sp>
      <p:sp>
        <p:nvSpPr>
          <p:cNvPr id="5" name="フッター プレースホルダー 4">
            <a:extLst>
              <a:ext uri="{FF2B5EF4-FFF2-40B4-BE49-F238E27FC236}">
                <a16:creationId xmlns:a16="http://schemas.microsoft.com/office/drawing/2014/main" id="{C8AB5878-E77A-DA10-2CA0-956AA73619A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8DED86E-307F-B650-0EF4-CE5D4FD75987}"/>
              </a:ext>
            </a:extLst>
          </p:cNvPr>
          <p:cNvSpPr>
            <a:spLocks noGrp="1"/>
          </p:cNvSpPr>
          <p:nvPr>
            <p:ph type="sldNum" sz="quarter" idx="12"/>
          </p:nvPr>
        </p:nvSpPr>
        <p:spPr/>
        <p:txBody>
          <a:bodyPr/>
          <a:lstStyle/>
          <a:p>
            <a:fld id="{A8A61607-24F0-47E6-B9AE-6B4F4A091043}" type="slidenum">
              <a:rPr kumimoji="1" lang="ja-JP" altLang="en-US" smtClean="0"/>
              <a:t>‹#›</a:t>
            </a:fld>
            <a:endParaRPr kumimoji="1" lang="ja-JP" altLang="en-US"/>
          </a:p>
        </p:txBody>
      </p:sp>
    </p:spTree>
    <p:extLst>
      <p:ext uri="{BB962C8B-B14F-4D97-AF65-F5344CB8AC3E}">
        <p14:creationId xmlns:p14="http://schemas.microsoft.com/office/powerpoint/2010/main" val="38840716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438C63C-3779-E7E0-C10F-94BDD3945784}"/>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B6B6DC6E-5EF0-E682-881C-532C03FA062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D7A6F9C1-8D40-4C0C-AA56-C0293B8B49B5}"/>
              </a:ext>
            </a:extLst>
          </p:cNvPr>
          <p:cNvSpPr>
            <a:spLocks noGrp="1"/>
          </p:cNvSpPr>
          <p:nvPr>
            <p:ph type="dt" sz="half" idx="10"/>
          </p:nvPr>
        </p:nvSpPr>
        <p:spPr/>
        <p:txBody>
          <a:bodyPr/>
          <a:lstStyle/>
          <a:p>
            <a:fld id="{3115B1DC-95AF-4DC4-9D94-8DAF33F30622}" type="datetimeFigureOut">
              <a:rPr kumimoji="1" lang="ja-JP" altLang="en-US" smtClean="0"/>
              <a:t>2025/4/10</a:t>
            </a:fld>
            <a:endParaRPr kumimoji="1" lang="ja-JP" altLang="en-US"/>
          </a:p>
        </p:txBody>
      </p:sp>
      <p:sp>
        <p:nvSpPr>
          <p:cNvPr id="5" name="フッター プレースホルダー 4">
            <a:extLst>
              <a:ext uri="{FF2B5EF4-FFF2-40B4-BE49-F238E27FC236}">
                <a16:creationId xmlns:a16="http://schemas.microsoft.com/office/drawing/2014/main" id="{5394B0B7-3FD8-BADB-C682-893C05012D2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6019CD5-7C9E-3591-D43C-B713F5FDC4ED}"/>
              </a:ext>
            </a:extLst>
          </p:cNvPr>
          <p:cNvSpPr>
            <a:spLocks noGrp="1"/>
          </p:cNvSpPr>
          <p:nvPr>
            <p:ph type="sldNum" sz="quarter" idx="12"/>
          </p:nvPr>
        </p:nvSpPr>
        <p:spPr/>
        <p:txBody>
          <a:bodyPr/>
          <a:lstStyle/>
          <a:p>
            <a:fld id="{A8A61607-24F0-47E6-B9AE-6B4F4A091043}" type="slidenum">
              <a:rPr kumimoji="1" lang="ja-JP" altLang="en-US" smtClean="0"/>
              <a:t>‹#›</a:t>
            </a:fld>
            <a:endParaRPr kumimoji="1" lang="ja-JP" altLang="en-US"/>
          </a:p>
        </p:txBody>
      </p:sp>
    </p:spTree>
    <p:extLst>
      <p:ext uri="{BB962C8B-B14F-4D97-AF65-F5344CB8AC3E}">
        <p14:creationId xmlns:p14="http://schemas.microsoft.com/office/powerpoint/2010/main" val="18909934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BB4508F-3370-ECAB-7643-44AE3FF15FF0}"/>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D8958F5-BB19-39D7-7B84-883232A12DFA}"/>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8114A546-92AE-61B8-8F17-2B3A714F6EF4}"/>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8AA9209B-5785-DA99-2A9B-73143A8BC626}"/>
              </a:ext>
            </a:extLst>
          </p:cNvPr>
          <p:cNvSpPr>
            <a:spLocks noGrp="1"/>
          </p:cNvSpPr>
          <p:nvPr>
            <p:ph type="dt" sz="half" idx="10"/>
          </p:nvPr>
        </p:nvSpPr>
        <p:spPr/>
        <p:txBody>
          <a:bodyPr/>
          <a:lstStyle/>
          <a:p>
            <a:fld id="{3115B1DC-95AF-4DC4-9D94-8DAF33F30622}" type="datetimeFigureOut">
              <a:rPr kumimoji="1" lang="ja-JP" altLang="en-US" smtClean="0"/>
              <a:t>2025/4/10</a:t>
            </a:fld>
            <a:endParaRPr kumimoji="1" lang="ja-JP" altLang="en-US"/>
          </a:p>
        </p:txBody>
      </p:sp>
      <p:sp>
        <p:nvSpPr>
          <p:cNvPr id="6" name="フッター プレースホルダー 5">
            <a:extLst>
              <a:ext uri="{FF2B5EF4-FFF2-40B4-BE49-F238E27FC236}">
                <a16:creationId xmlns:a16="http://schemas.microsoft.com/office/drawing/2014/main" id="{A83825D4-7FEE-121A-7827-002A312436F9}"/>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DF481DEB-E6D5-E14B-1CA1-D9C018A59134}"/>
              </a:ext>
            </a:extLst>
          </p:cNvPr>
          <p:cNvSpPr>
            <a:spLocks noGrp="1"/>
          </p:cNvSpPr>
          <p:nvPr>
            <p:ph type="sldNum" sz="quarter" idx="12"/>
          </p:nvPr>
        </p:nvSpPr>
        <p:spPr/>
        <p:txBody>
          <a:bodyPr/>
          <a:lstStyle/>
          <a:p>
            <a:fld id="{A8A61607-24F0-47E6-B9AE-6B4F4A091043}" type="slidenum">
              <a:rPr kumimoji="1" lang="ja-JP" altLang="en-US" smtClean="0"/>
              <a:t>‹#›</a:t>
            </a:fld>
            <a:endParaRPr kumimoji="1" lang="ja-JP" altLang="en-US"/>
          </a:p>
        </p:txBody>
      </p:sp>
    </p:spTree>
    <p:extLst>
      <p:ext uri="{BB962C8B-B14F-4D97-AF65-F5344CB8AC3E}">
        <p14:creationId xmlns:p14="http://schemas.microsoft.com/office/powerpoint/2010/main" val="18497047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205EB65-BA31-82A3-3456-9398B61F5401}"/>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8995D9B-B319-CB80-5802-1ACAF21727A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A3C1D0DE-152E-5FAB-42E3-97C6E85DFDF5}"/>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CB89AF33-D0CC-8FDE-44DE-0DC9072A3C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F5CDAC3A-046A-CA59-A8AF-267BF75CD905}"/>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E0303113-FA6F-B171-46AB-7ECBA955EA89}"/>
              </a:ext>
            </a:extLst>
          </p:cNvPr>
          <p:cNvSpPr>
            <a:spLocks noGrp="1"/>
          </p:cNvSpPr>
          <p:nvPr>
            <p:ph type="dt" sz="half" idx="10"/>
          </p:nvPr>
        </p:nvSpPr>
        <p:spPr/>
        <p:txBody>
          <a:bodyPr/>
          <a:lstStyle/>
          <a:p>
            <a:fld id="{3115B1DC-95AF-4DC4-9D94-8DAF33F30622}" type="datetimeFigureOut">
              <a:rPr kumimoji="1" lang="ja-JP" altLang="en-US" smtClean="0"/>
              <a:t>2025/4/10</a:t>
            </a:fld>
            <a:endParaRPr kumimoji="1" lang="ja-JP" altLang="en-US"/>
          </a:p>
        </p:txBody>
      </p:sp>
      <p:sp>
        <p:nvSpPr>
          <p:cNvPr id="8" name="フッター プレースホルダー 7">
            <a:extLst>
              <a:ext uri="{FF2B5EF4-FFF2-40B4-BE49-F238E27FC236}">
                <a16:creationId xmlns:a16="http://schemas.microsoft.com/office/drawing/2014/main" id="{CE892D78-1776-B9CA-1E64-75C76199997D}"/>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0A760B86-5578-E5E4-3BF8-55A9FC843E06}"/>
              </a:ext>
            </a:extLst>
          </p:cNvPr>
          <p:cNvSpPr>
            <a:spLocks noGrp="1"/>
          </p:cNvSpPr>
          <p:nvPr>
            <p:ph type="sldNum" sz="quarter" idx="12"/>
          </p:nvPr>
        </p:nvSpPr>
        <p:spPr/>
        <p:txBody>
          <a:bodyPr/>
          <a:lstStyle/>
          <a:p>
            <a:fld id="{A8A61607-24F0-47E6-B9AE-6B4F4A091043}" type="slidenum">
              <a:rPr kumimoji="1" lang="ja-JP" altLang="en-US" smtClean="0"/>
              <a:t>‹#›</a:t>
            </a:fld>
            <a:endParaRPr kumimoji="1" lang="ja-JP" altLang="en-US"/>
          </a:p>
        </p:txBody>
      </p:sp>
    </p:spTree>
    <p:extLst>
      <p:ext uri="{BB962C8B-B14F-4D97-AF65-F5344CB8AC3E}">
        <p14:creationId xmlns:p14="http://schemas.microsoft.com/office/powerpoint/2010/main" val="12233919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06A18E3-C9C1-3FAD-8386-F70E62EA53AD}"/>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4A1B50ED-C8A5-6919-1BDC-9BF40E4DF4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76D3D511-E92E-D2B1-9CEB-7FB7E6CAE429}"/>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3DEB9305-AC49-7B1B-1E42-CCF3D18C0F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88D0D821-3142-FE99-22F7-B350233FFCF9}"/>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47018C9D-AE88-5187-2170-114C3D333D63}"/>
              </a:ext>
            </a:extLst>
          </p:cNvPr>
          <p:cNvSpPr>
            <a:spLocks noGrp="1"/>
          </p:cNvSpPr>
          <p:nvPr>
            <p:ph type="dt" sz="half" idx="10"/>
          </p:nvPr>
        </p:nvSpPr>
        <p:spPr/>
        <p:txBody>
          <a:bodyPr/>
          <a:lstStyle/>
          <a:p>
            <a:fld id="{4E61307E-FFC1-4412-B291-341980FC811B}" type="datetimeFigureOut">
              <a:rPr kumimoji="1" lang="ja-JP" altLang="en-US" smtClean="0"/>
              <a:t>2025/4/10</a:t>
            </a:fld>
            <a:endParaRPr kumimoji="1" lang="ja-JP" altLang="en-US"/>
          </a:p>
        </p:txBody>
      </p:sp>
      <p:sp>
        <p:nvSpPr>
          <p:cNvPr id="8" name="フッター プレースホルダー 7">
            <a:extLst>
              <a:ext uri="{FF2B5EF4-FFF2-40B4-BE49-F238E27FC236}">
                <a16:creationId xmlns:a16="http://schemas.microsoft.com/office/drawing/2014/main" id="{1F46A537-6CF8-0925-C206-9EE26A679BF2}"/>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47FBC522-7B6F-6CD7-C353-3BB73069CE94}"/>
              </a:ext>
            </a:extLst>
          </p:cNvPr>
          <p:cNvSpPr>
            <a:spLocks noGrp="1"/>
          </p:cNvSpPr>
          <p:nvPr>
            <p:ph type="sldNum" sz="quarter" idx="12"/>
          </p:nvPr>
        </p:nvSpPr>
        <p:spPr/>
        <p:txBody>
          <a:bodyPr/>
          <a:lstStyle/>
          <a:p>
            <a:fld id="{46120968-58A8-462C-9A36-7BE767FE71C5}" type="slidenum">
              <a:rPr kumimoji="1" lang="ja-JP" altLang="en-US" smtClean="0"/>
              <a:t>‹#›</a:t>
            </a:fld>
            <a:endParaRPr kumimoji="1" lang="ja-JP" altLang="en-US"/>
          </a:p>
        </p:txBody>
      </p:sp>
    </p:spTree>
    <p:extLst>
      <p:ext uri="{BB962C8B-B14F-4D97-AF65-F5344CB8AC3E}">
        <p14:creationId xmlns:p14="http://schemas.microsoft.com/office/powerpoint/2010/main" val="29845409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D172E4F-6465-306C-0DDA-B343CE0FA5CC}"/>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DEE0EBE8-3F4D-E4AE-B9C2-AF665E18DB41}"/>
              </a:ext>
            </a:extLst>
          </p:cNvPr>
          <p:cNvSpPr>
            <a:spLocks noGrp="1"/>
          </p:cNvSpPr>
          <p:nvPr>
            <p:ph type="dt" sz="half" idx="10"/>
          </p:nvPr>
        </p:nvSpPr>
        <p:spPr/>
        <p:txBody>
          <a:bodyPr/>
          <a:lstStyle/>
          <a:p>
            <a:fld id="{3115B1DC-95AF-4DC4-9D94-8DAF33F30622}" type="datetimeFigureOut">
              <a:rPr kumimoji="1" lang="ja-JP" altLang="en-US" smtClean="0"/>
              <a:t>2025/4/10</a:t>
            </a:fld>
            <a:endParaRPr kumimoji="1" lang="ja-JP" altLang="en-US"/>
          </a:p>
        </p:txBody>
      </p:sp>
      <p:sp>
        <p:nvSpPr>
          <p:cNvPr id="4" name="フッター プレースホルダー 3">
            <a:extLst>
              <a:ext uri="{FF2B5EF4-FFF2-40B4-BE49-F238E27FC236}">
                <a16:creationId xmlns:a16="http://schemas.microsoft.com/office/drawing/2014/main" id="{6C5B65BE-738A-150C-8A63-464C788D0BF6}"/>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69520508-6D84-2DC5-36B4-BBA6739A223C}"/>
              </a:ext>
            </a:extLst>
          </p:cNvPr>
          <p:cNvSpPr>
            <a:spLocks noGrp="1"/>
          </p:cNvSpPr>
          <p:nvPr>
            <p:ph type="sldNum" sz="quarter" idx="12"/>
          </p:nvPr>
        </p:nvSpPr>
        <p:spPr/>
        <p:txBody>
          <a:bodyPr/>
          <a:lstStyle/>
          <a:p>
            <a:fld id="{A8A61607-24F0-47E6-B9AE-6B4F4A091043}" type="slidenum">
              <a:rPr kumimoji="1" lang="ja-JP" altLang="en-US" smtClean="0"/>
              <a:t>‹#›</a:t>
            </a:fld>
            <a:endParaRPr kumimoji="1" lang="ja-JP" altLang="en-US"/>
          </a:p>
        </p:txBody>
      </p:sp>
    </p:spTree>
    <p:extLst>
      <p:ext uri="{BB962C8B-B14F-4D97-AF65-F5344CB8AC3E}">
        <p14:creationId xmlns:p14="http://schemas.microsoft.com/office/powerpoint/2010/main" val="95910790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1FC07739-41AF-81E2-D6A0-EF86F351AE2C}"/>
              </a:ext>
            </a:extLst>
          </p:cNvPr>
          <p:cNvSpPr>
            <a:spLocks noGrp="1"/>
          </p:cNvSpPr>
          <p:nvPr>
            <p:ph type="dt" sz="half" idx="10"/>
          </p:nvPr>
        </p:nvSpPr>
        <p:spPr/>
        <p:txBody>
          <a:bodyPr/>
          <a:lstStyle/>
          <a:p>
            <a:fld id="{3115B1DC-95AF-4DC4-9D94-8DAF33F30622}" type="datetimeFigureOut">
              <a:rPr kumimoji="1" lang="ja-JP" altLang="en-US" smtClean="0"/>
              <a:t>2025/4/10</a:t>
            </a:fld>
            <a:endParaRPr kumimoji="1" lang="ja-JP" altLang="en-US"/>
          </a:p>
        </p:txBody>
      </p:sp>
      <p:sp>
        <p:nvSpPr>
          <p:cNvPr id="3" name="フッター プレースホルダー 2">
            <a:extLst>
              <a:ext uri="{FF2B5EF4-FFF2-40B4-BE49-F238E27FC236}">
                <a16:creationId xmlns:a16="http://schemas.microsoft.com/office/drawing/2014/main" id="{11563B46-E778-67A8-BA2E-0D91E6F3541E}"/>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78A1C35B-DCD7-8435-4943-7286F04A2339}"/>
              </a:ext>
            </a:extLst>
          </p:cNvPr>
          <p:cNvSpPr>
            <a:spLocks noGrp="1"/>
          </p:cNvSpPr>
          <p:nvPr>
            <p:ph type="sldNum" sz="quarter" idx="12"/>
          </p:nvPr>
        </p:nvSpPr>
        <p:spPr/>
        <p:txBody>
          <a:bodyPr/>
          <a:lstStyle/>
          <a:p>
            <a:fld id="{A8A61607-24F0-47E6-B9AE-6B4F4A091043}" type="slidenum">
              <a:rPr kumimoji="1" lang="ja-JP" altLang="en-US" smtClean="0"/>
              <a:t>‹#›</a:t>
            </a:fld>
            <a:endParaRPr kumimoji="1" lang="ja-JP" altLang="en-US"/>
          </a:p>
        </p:txBody>
      </p:sp>
    </p:spTree>
    <p:extLst>
      <p:ext uri="{BB962C8B-B14F-4D97-AF65-F5344CB8AC3E}">
        <p14:creationId xmlns:p14="http://schemas.microsoft.com/office/powerpoint/2010/main" val="16533215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42BB965-EFDC-E1F2-EBE4-69FEA71E9055}"/>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BDAAA5C9-4F21-5D86-BE2A-C96835B0540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5603EAFD-168F-16DA-BADC-D86FDADF03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ADA81D98-3968-E6DE-FA7F-D5AA1B5ADCF2}"/>
              </a:ext>
            </a:extLst>
          </p:cNvPr>
          <p:cNvSpPr>
            <a:spLocks noGrp="1"/>
          </p:cNvSpPr>
          <p:nvPr>
            <p:ph type="dt" sz="half" idx="10"/>
          </p:nvPr>
        </p:nvSpPr>
        <p:spPr/>
        <p:txBody>
          <a:bodyPr/>
          <a:lstStyle/>
          <a:p>
            <a:fld id="{3115B1DC-95AF-4DC4-9D94-8DAF33F30622}" type="datetimeFigureOut">
              <a:rPr kumimoji="1" lang="ja-JP" altLang="en-US" smtClean="0"/>
              <a:t>2025/4/10</a:t>
            </a:fld>
            <a:endParaRPr kumimoji="1" lang="ja-JP" altLang="en-US"/>
          </a:p>
        </p:txBody>
      </p:sp>
      <p:sp>
        <p:nvSpPr>
          <p:cNvPr id="6" name="フッター プレースホルダー 5">
            <a:extLst>
              <a:ext uri="{FF2B5EF4-FFF2-40B4-BE49-F238E27FC236}">
                <a16:creationId xmlns:a16="http://schemas.microsoft.com/office/drawing/2014/main" id="{C1894217-AA1D-D466-5189-B39AEDBC20C7}"/>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9451AA42-FC87-85E9-424A-69C52C00E8CF}"/>
              </a:ext>
            </a:extLst>
          </p:cNvPr>
          <p:cNvSpPr>
            <a:spLocks noGrp="1"/>
          </p:cNvSpPr>
          <p:nvPr>
            <p:ph type="sldNum" sz="quarter" idx="12"/>
          </p:nvPr>
        </p:nvSpPr>
        <p:spPr/>
        <p:txBody>
          <a:bodyPr/>
          <a:lstStyle/>
          <a:p>
            <a:fld id="{A8A61607-24F0-47E6-B9AE-6B4F4A091043}" type="slidenum">
              <a:rPr kumimoji="1" lang="ja-JP" altLang="en-US" smtClean="0"/>
              <a:t>‹#›</a:t>
            </a:fld>
            <a:endParaRPr kumimoji="1" lang="ja-JP" altLang="en-US"/>
          </a:p>
        </p:txBody>
      </p:sp>
    </p:spTree>
    <p:extLst>
      <p:ext uri="{BB962C8B-B14F-4D97-AF65-F5344CB8AC3E}">
        <p14:creationId xmlns:p14="http://schemas.microsoft.com/office/powerpoint/2010/main" val="32106305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5A68249-0EEA-D78A-2351-1ABE7786D0E2}"/>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E163F9AE-8E6A-E0F2-06C3-9F0D908887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9D2ACE9B-D619-11AF-78BC-4463E3761B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E8091B73-B18A-008E-CB5F-876E9D3915ED}"/>
              </a:ext>
            </a:extLst>
          </p:cNvPr>
          <p:cNvSpPr>
            <a:spLocks noGrp="1"/>
          </p:cNvSpPr>
          <p:nvPr>
            <p:ph type="dt" sz="half" idx="10"/>
          </p:nvPr>
        </p:nvSpPr>
        <p:spPr/>
        <p:txBody>
          <a:bodyPr/>
          <a:lstStyle/>
          <a:p>
            <a:fld id="{3115B1DC-95AF-4DC4-9D94-8DAF33F30622}" type="datetimeFigureOut">
              <a:rPr kumimoji="1" lang="ja-JP" altLang="en-US" smtClean="0"/>
              <a:t>2025/4/10</a:t>
            </a:fld>
            <a:endParaRPr kumimoji="1" lang="ja-JP" altLang="en-US"/>
          </a:p>
        </p:txBody>
      </p:sp>
      <p:sp>
        <p:nvSpPr>
          <p:cNvPr id="6" name="フッター プレースホルダー 5">
            <a:extLst>
              <a:ext uri="{FF2B5EF4-FFF2-40B4-BE49-F238E27FC236}">
                <a16:creationId xmlns:a16="http://schemas.microsoft.com/office/drawing/2014/main" id="{E3BC3C53-D967-8083-B94C-3B86C888574D}"/>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73713E0B-E020-A9B9-8E24-95DD472152A4}"/>
              </a:ext>
            </a:extLst>
          </p:cNvPr>
          <p:cNvSpPr>
            <a:spLocks noGrp="1"/>
          </p:cNvSpPr>
          <p:nvPr>
            <p:ph type="sldNum" sz="quarter" idx="12"/>
          </p:nvPr>
        </p:nvSpPr>
        <p:spPr/>
        <p:txBody>
          <a:bodyPr/>
          <a:lstStyle/>
          <a:p>
            <a:fld id="{A8A61607-24F0-47E6-B9AE-6B4F4A091043}" type="slidenum">
              <a:rPr kumimoji="1" lang="ja-JP" altLang="en-US" smtClean="0"/>
              <a:t>‹#›</a:t>
            </a:fld>
            <a:endParaRPr kumimoji="1" lang="ja-JP" altLang="en-US"/>
          </a:p>
        </p:txBody>
      </p:sp>
    </p:spTree>
    <p:extLst>
      <p:ext uri="{BB962C8B-B14F-4D97-AF65-F5344CB8AC3E}">
        <p14:creationId xmlns:p14="http://schemas.microsoft.com/office/powerpoint/2010/main" val="99627670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A6B0390-F80F-0924-68BC-D5CA52A5B21E}"/>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AF2EBBC0-3A62-F477-A152-5CD3E91883EA}"/>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DCBE18E-1A75-2EA5-6EE8-367674E114EA}"/>
              </a:ext>
            </a:extLst>
          </p:cNvPr>
          <p:cNvSpPr>
            <a:spLocks noGrp="1"/>
          </p:cNvSpPr>
          <p:nvPr>
            <p:ph type="dt" sz="half" idx="10"/>
          </p:nvPr>
        </p:nvSpPr>
        <p:spPr/>
        <p:txBody>
          <a:bodyPr/>
          <a:lstStyle/>
          <a:p>
            <a:fld id="{3115B1DC-95AF-4DC4-9D94-8DAF33F30622}" type="datetimeFigureOut">
              <a:rPr kumimoji="1" lang="ja-JP" altLang="en-US" smtClean="0"/>
              <a:t>2025/4/10</a:t>
            </a:fld>
            <a:endParaRPr kumimoji="1" lang="ja-JP" altLang="en-US"/>
          </a:p>
        </p:txBody>
      </p:sp>
      <p:sp>
        <p:nvSpPr>
          <p:cNvPr id="5" name="フッター プレースホルダー 4">
            <a:extLst>
              <a:ext uri="{FF2B5EF4-FFF2-40B4-BE49-F238E27FC236}">
                <a16:creationId xmlns:a16="http://schemas.microsoft.com/office/drawing/2014/main" id="{F2F29A4B-91DA-22D7-7B42-3C9A5CEBCCC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E687132-B073-967A-02B2-3CD00B44F945}"/>
              </a:ext>
            </a:extLst>
          </p:cNvPr>
          <p:cNvSpPr>
            <a:spLocks noGrp="1"/>
          </p:cNvSpPr>
          <p:nvPr>
            <p:ph type="sldNum" sz="quarter" idx="12"/>
          </p:nvPr>
        </p:nvSpPr>
        <p:spPr/>
        <p:txBody>
          <a:bodyPr/>
          <a:lstStyle/>
          <a:p>
            <a:fld id="{A8A61607-24F0-47E6-B9AE-6B4F4A091043}" type="slidenum">
              <a:rPr kumimoji="1" lang="ja-JP" altLang="en-US" smtClean="0"/>
              <a:t>‹#›</a:t>
            </a:fld>
            <a:endParaRPr kumimoji="1" lang="ja-JP" altLang="en-US"/>
          </a:p>
        </p:txBody>
      </p:sp>
    </p:spTree>
    <p:extLst>
      <p:ext uri="{BB962C8B-B14F-4D97-AF65-F5344CB8AC3E}">
        <p14:creationId xmlns:p14="http://schemas.microsoft.com/office/powerpoint/2010/main" val="182649353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B0699DEB-1CD6-ED85-CE7B-3211C33CA386}"/>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AFB3BBC5-B285-863D-512C-660858EAD73C}"/>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22A189A-F79C-B76D-52EF-003637D03F2D}"/>
              </a:ext>
            </a:extLst>
          </p:cNvPr>
          <p:cNvSpPr>
            <a:spLocks noGrp="1"/>
          </p:cNvSpPr>
          <p:nvPr>
            <p:ph type="dt" sz="half" idx="10"/>
          </p:nvPr>
        </p:nvSpPr>
        <p:spPr/>
        <p:txBody>
          <a:bodyPr/>
          <a:lstStyle/>
          <a:p>
            <a:fld id="{3115B1DC-95AF-4DC4-9D94-8DAF33F30622}" type="datetimeFigureOut">
              <a:rPr kumimoji="1" lang="ja-JP" altLang="en-US" smtClean="0"/>
              <a:t>2025/4/10</a:t>
            </a:fld>
            <a:endParaRPr kumimoji="1" lang="ja-JP" altLang="en-US"/>
          </a:p>
        </p:txBody>
      </p:sp>
      <p:sp>
        <p:nvSpPr>
          <p:cNvPr id="5" name="フッター プレースホルダー 4">
            <a:extLst>
              <a:ext uri="{FF2B5EF4-FFF2-40B4-BE49-F238E27FC236}">
                <a16:creationId xmlns:a16="http://schemas.microsoft.com/office/drawing/2014/main" id="{49EA0741-E7D8-9767-8328-02A92F40756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85886C2-E769-500E-F110-327C601FBAC4}"/>
              </a:ext>
            </a:extLst>
          </p:cNvPr>
          <p:cNvSpPr>
            <a:spLocks noGrp="1"/>
          </p:cNvSpPr>
          <p:nvPr>
            <p:ph type="sldNum" sz="quarter" idx="12"/>
          </p:nvPr>
        </p:nvSpPr>
        <p:spPr/>
        <p:txBody>
          <a:bodyPr/>
          <a:lstStyle/>
          <a:p>
            <a:fld id="{A8A61607-24F0-47E6-B9AE-6B4F4A091043}" type="slidenum">
              <a:rPr kumimoji="1" lang="ja-JP" altLang="en-US" smtClean="0"/>
              <a:t>‹#›</a:t>
            </a:fld>
            <a:endParaRPr kumimoji="1" lang="ja-JP" altLang="en-US"/>
          </a:p>
        </p:txBody>
      </p:sp>
    </p:spTree>
    <p:extLst>
      <p:ext uri="{BB962C8B-B14F-4D97-AF65-F5344CB8AC3E}">
        <p14:creationId xmlns:p14="http://schemas.microsoft.com/office/powerpoint/2010/main" val="17741103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4" name="日付プレースホルダー 3">
            <a:extLst>
              <a:ext uri="{FF2B5EF4-FFF2-40B4-BE49-F238E27FC236}">
                <a16:creationId xmlns:a16="http://schemas.microsoft.com/office/drawing/2014/main" id="{02474261-5092-8B59-A804-B0223BC72CBB}"/>
              </a:ext>
            </a:extLst>
          </p:cNvPr>
          <p:cNvSpPr>
            <a:spLocks noGrp="1"/>
          </p:cNvSpPr>
          <p:nvPr>
            <p:ph type="dt" sz="half" idx="10"/>
          </p:nvPr>
        </p:nvSpPr>
        <p:spPr/>
        <p:txBody>
          <a:bodyPr/>
          <a:lstStyle/>
          <a:p>
            <a:fld id="{09373F63-FA91-433E-A565-8A6F3AB2F2CE}" type="datetimeFigureOut">
              <a:rPr kumimoji="1" lang="ja-JP" altLang="en-US" smtClean="0"/>
              <a:t>2025/4/10</a:t>
            </a:fld>
            <a:endParaRPr kumimoji="1" lang="ja-JP" altLang="en-US"/>
          </a:p>
        </p:txBody>
      </p:sp>
      <p:sp>
        <p:nvSpPr>
          <p:cNvPr id="5" name="フッター プレースホルダー 4">
            <a:extLst>
              <a:ext uri="{FF2B5EF4-FFF2-40B4-BE49-F238E27FC236}">
                <a16:creationId xmlns:a16="http://schemas.microsoft.com/office/drawing/2014/main" id="{45A77F95-E3B2-7D60-460F-12A03E96415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D07C4CF-35DD-6789-8655-2CE8D850B9DB}"/>
              </a:ext>
            </a:extLst>
          </p:cNvPr>
          <p:cNvSpPr>
            <a:spLocks noGrp="1"/>
          </p:cNvSpPr>
          <p:nvPr>
            <p:ph type="sldNum" sz="quarter" idx="12"/>
          </p:nvPr>
        </p:nvSpPr>
        <p:spPr>
          <a:xfrm>
            <a:off x="8788400" y="6356350"/>
            <a:ext cx="2743200" cy="365125"/>
          </a:xfrm>
        </p:spPr>
        <p:txBody>
          <a:bodyPr/>
          <a:lstStyle/>
          <a:p>
            <a:fld id="{D0500C7D-D8FD-4722-A286-6243724E401A}" type="slidenum">
              <a:rPr kumimoji="1" lang="ja-JP" altLang="en-US" smtClean="0"/>
              <a:t>‹#›</a:t>
            </a:fld>
            <a:endParaRPr kumimoji="1" lang="ja-JP" altLang="en-US"/>
          </a:p>
        </p:txBody>
      </p:sp>
    </p:spTree>
    <p:extLst>
      <p:ext uri="{BB962C8B-B14F-4D97-AF65-F5344CB8AC3E}">
        <p14:creationId xmlns:p14="http://schemas.microsoft.com/office/powerpoint/2010/main" val="34180804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1B5E1AC-3560-FC5D-1077-C6671016ACBA}"/>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6F11781-A6B0-DB8C-D8CC-ACAABF2E5681}"/>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F2D7BFD-C81A-949B-F3C9-DC895C088CAE}"/>
              </a:ext>
            </a:extLst>
          </p:cNvPr>
          <p:cNvSpPr>
            <a:spLocks noGrp="1"/>
          </p:cNvSpPr>
          <p:nvPr>
            <p:ph type="dt" sz="half" idx="10"/>
          </p:nvPr>
        </p:nvSpPr>
        <p:spPr/>
        <p:txBody>
          <a:bodyPr/>
          <a:lstStyle/>
          <a:p>
            <a:fld id="{09373F63-FA91-433E-A565-8A6F3AB2F2CE}" type="datetimeFigureOut">
              <a:rPr kumimoji="1" lang="ja-JP" altLang="en-US" smtClean="0"/>
              <a:t>2025/4/10</a:t>
            </a:fld>
            <a:endParaRPr kumimoji="1" lang="ja-JP" altLang="en-US"/>
          </a:p>
        </p:txBody>
      </p:sp>
      <p:sp>
        <p:nvSpPr>
          <p:cNvPr id="5" name="フッター プレースホルダー 4">
            <a:extLst>
              <a:ext uri="{FF2B5EF4-FFF2-40B4-BE49-F238E27FC236}">
                <a16:creationId xmlns:a16="http://schemas.microsoft.com/office/drawing/2014/main" id="{F2AB1775-F349-B97A-2DB3-92500BF985C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6FFBB94-EA2F-2137-9F93-AD0FD9B2431E}"/>
              </a:ext>
            </a:extLst>
          </p:cNvPr>
          <p:cNvSpPr>
            <a:spLocks noGrp="1"/>
          </p:cNvSpPr>
          <p:nvPr>
            <p:ph type="sldNum" sz="quarter" idx="12"/>
          </p:nvPr>
        </p:nvSpPr>
        <p:spPr/>
        <p:txBody>
          <a:bodyPr/>
          <a:lstStyle/>
          <a:p>
            <a:fld id="{D0500C7D-D8FD-4722-A286-6243724E401A}" type="slidenum">
              <a:rPr kumimoji="1" lang="ja-JP" altLang="en-US" smtClean="0"/>
              <a:t>‹#›</a:t>
            </a:fld>
            <a:endParaRPr kumimoji="1" lang="ja-JP" altLang="en-US"/>
          </a:p>
        </p:txBody>
      </p:sp>
    </p:spTree>
    <p:extLst>
      <p:ext uri="{BB962C8B-B14F-4D97-AF65-F5344CB8AC3E}">
        <p14:creationId xmlns:p14="http://schemas.microsoft.com/office/powerpoint/2010/main" val="386965951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B87F073-09CE-A145-A9BE-3D5BDC58BAC8}"/>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23B4A8D4-11DE-DE36-3EBF-32EBE6B1CF0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273D006F-341C-1B8A-7D49-D48A15DFEAE3}"/>
              </a:ext>
            </a:extLst>
          </p:cNvPr>
          <p:cNvSpPr>
            <a:spLocks noGrp="1"/>
          </p:cNvSpPr>
          <p:nvPr>
            <p:ph type="dt" sz="half" idx="10"/>
          </p:nvPr>
        </p:nvSpPr>
        <p:spPr/>
        <p:txBody>
          <a:bodyPr/>
          <a:lstStyle/>
          <a:p>
            <a:fld id="{09373F63-FA91-433E-A565-8A6F3AB2F2CE}" type="datetimeFigureOut">
              <a:rPr kumimoji="1" lang="ja-JP" altLang="en-US" smtClean="0"/>
              <a:t>2025/4/10</a:t>
            </a:fld>
            <a:endParaRPr kumimoji="1" lang="ja-JP" altLang="en-US"/>
          </a:p>
        </p:txBody>
      </p:sp>
      <p:sp>
        <p:nvSpPr>
          <p:cNvPr id="5" name="フッター プレースホルダー 4">
            <a:extLst>
              <a:ext uri="{FF2B5EF4-FFF2-40B4-BE49-F238E27FC236}">
                <a16:creationId xmlns:a16="http://schemas.microsoft.com/office/drawing/2014/main" id="{3B248B63-B3B4-EDE5-677B-C1BCEEB1E14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BCE0A9E-E5D4-E65D-45A2-87897ACAECF8}"/>
              </a:ext>
            </a:extLst>
          </p:cNvPr>
          <p:cNvSpPr>
            <a:spLocks noGrp="1"/>
          </p:cNvSpPr>
          <p:nvPr>
            <p:ph type="sldNum" sz="quarter" idx="12"/>
          </p:nvPr>
        </p:nvSpPr>
        <p:spPr/>
        <p:txBody>
          <a:bodyPr/>
          <a:lstStyle/>
          <a:p>
            <a:fld id="{D0500C7D-D8FD-4722-A286-6243724E401A}" type="slidenum">
              <a:rPr kumimoji="1" lang="ja-JP" altLang="en-US" smtClean="0"/>
              <a:t>‹#›</a:t>
            </a:fld>
            <a:endParaRPr kumimoji="1" lang="ja-JP" altLang="en-US"/>
          </a:p>
        </p:txBody>
      </p:sp>
    </p:spTree>
    <p:extLst>
      <p:ext uri="{BB962C8B-B14F-4D97-AF65-F5344CB8AC3E}">
        <p14:creationId xmlns:p14="http://schemas.microsoft.com/office/powerpoint/2010/main" val="78283353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441F7F8-ED6B-1798-CD8E-F334DA960E29}"/>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00CC3EA-7C44-BACB-0C42-17FBB6CAFC7F}"/>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7649EA5E-9848-9811-2F25-36D5547F4522}"/>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F279D0D2-BE2D-CECD-E1AE-497D83C8E916}"/>
              </a:ext>
            </a:extLst>
          </p:cNvPr>
          <p:cNvSpPr>
            <a:spLocks noGrp="1"/>
          </p:cNvSpPr>
          <p:nvPr>
            <p:ph type="dt" sz="half" idx="10"/>
          </p:nvPr>
        </p:nvSpPr>
        <p:spPr/>
        <p:txBody>
          <a:bodyPr/>
          <a:lstStyle/>
          <a:p>
            <a:fld id="{09373F63-FA91-433E-A565-8A6F3AB2F2CE}" type="datetimeFigureOut">
              <a:rPr kumimoji="1" lang="ja-JP" altLang="en-US" smtClean="0"/>
              <a:t>2025/4/10</a:t>
            </a:fld>
            <a:endParaRPr kumimoji="1" lang="ja-JP" altLang="en-US"/>
          </a:p>
        </p:txBody>
      </p:sp>
      <p:sp>
        <p:nvSpPr>
          <p:cNvPr id="6" name="フッター プレースホルダー 5">
            <a:extLst>
              <a:ext uri="{FF2B5EF4-FFF2-40B4-BE49-F238E27FC236}">
                <a16:creationId xmlns:a16="http://schemas.microsoft.com/office/drawing/2014/main" id="{167D0968-245A-6615-2666-B12C15F3C777}"/>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82903357-F69D-7724-D507-BF0597F864D5}"/>
              </a:ext>
            </a:extLst>
          </p:cNvPr>
          <p:cNvSpPr>
            <a:spLocks noGrp="1"/>
          </p:cNvSpPr>
          <p:nvPr>
            <p:ph type="sldNum" sz="quarter" idx="12"/>
          </p:nvPr>
        </p:nvSpPr>
        <p:spPr/>
        <p:txBody>
          <a:bodyPr/>
          <a:lstStyle/>
          <a:p>
            <a:fld id="{D0500C7D-D8FD-4722-A286-6243724E401A}" type="slidenum">
              <a:rPr kumimoji="1" lang="ja-JP" altLang="en-US" smtClean="0"/>
              <a:t>‹#›</a:t>
            </a:fld>
            <a:endParaRPr kumimoji="1" lang="ja-JP" altLang="en-US"/>
          </a:p>
        </p:txBody>
      </p:sp>
    </p:spTree>
    <p:extLst>
      <p:ext uri="{BB962C8B-B14F-4D97-AF65-F5344CB8AC3E}">
        <p14:creationId xmlns:p14="http://schemas.microsoft.com/office/powerpoint/2010/main" val="28193855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049524E-94A2-29AB-9224-4B0DD4F67566}"/>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45A9EA5F-146F-A5B0-F81E-A3A710C8F1A5}"/>
              </a:ext>
            </a:extLst>
          </p:cNvPr>
          <p:cNvSpPr>
            <a:spLocks noGrp="1"/>
          </p:cNvSpPr>
          <p:nvPr>
            <p:ph type="dt" sz="half" idx="10"/>
          </p:nvPr>
        </p:nvSpPr>
        <p:spPr/>
        <p:txBody>
          <a:bodyPr/>
          <a:lstStyle/>
          <a:p>
            <a:fld id="{4E61307E-FFC1-4412-B291-341980FC811B}" type="datetimeFigureOut">
              <a:rPr kumimoji="1" lang="ja-JP" altLang="en-US" smtClean="0"/>
              <a:t>2025/4/10</a:t>
            </a:fld>
            <a:endParaRPr kumimoji="1" lang="ja-JP" altLang="en-US"/>
          </a:p>
        </p:txBody>
      </p:sp>
      <p:sp>
        <p:nvSpPr>
          <p:cNvPr id="4" name="フッター プレースホルダー 3">
            <a:extLst>
              <a:ext uri="{FF2B5EF4-FFF2-40B4-BE49-F238E27FC236}">
                <a16:creationId xmlns:a16="http://schemas.microsoft.com/office/drawing/2014/main" id="{6A11DE82-45A3-DA1D-BF5C-CBC0A731A2E2}"/>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857E2545-FDC3-E4E5-D3D9-448993AC3E45}"/>
              </a:ext>
            </a:extLst>
          </p:cNvPr>
          <p:cNvSpPr>
            <a:spLocks noGrp="1"/>
          </p:cNvSpPr>
          <p:nvPr>
            <p:ph type="sldNum" sz="quarter" idx="12"/>
          </p:nvPr>
        </p:nvSpPr>
        <p:spPr/>
        <p:txBody>
          <a:bodyPr/>
          <a:lstStyle/>
          <a:p>
            <a:fld id="{46120968-58A8-462C-9A36-7BE767FE71C5}" type="slidenum">
              <a:rPr kumimoji="1" lang="ja-JP" altLang="en-US" smtClean="0"/>
              <a:t>‹#›</a:t>
            </a:fld>
            <a:endParaRPr kumimoji="1" lang="ja-JP" altLang="en-US"/>
          </a:p>
        </p:txBody>
      </p:sp>
    </p:spTree>
    <p:extLst>
      <p:ext uri="{BB962C8B-B14F-4D97-AF65-F5344CB8AC3E}">
        <p14:creationId xmlns:p14="http://schemas.microsoft.com/office/powerpoint/2010/main" val="269662223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2157996-99CF-6C41-ED5C-3D57E3869B69}"/>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A2DDA4E-1829-8888-B0C9-9666803047C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ACAC1026-2DC5-62CB-D9BF-FC4A25770DCA}"/>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9C119B8C-E57B-275A-A79C-5FF7BE76B8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59958EF9-6C10-2E49-61A7-0CE427AF86C2}"/>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A3084395-2F0B-C3FD-A539-FB546D95F503}"/>
              </a:ext>
            </a:extLst>
          </p:cNvPr>
          <p:cNvSpPr>
            <a:spLocks noGrp="1"/>
          </p:cNvSpPr>
          <p:nvPr>
            <p:ph type="dt" sz="half" idx="10"/>
          </p:nvPr>
        </p:nvSpPr>
        <p:spPr/>
        <p:txBody>
          <a:bodyPr/>
          <a:lstStyle/>
          <a:p>
            <a:fld id="{09373F63-FA91-433E-A565-8A6F3AB2F2CE}" type="datetimeFigureOut">
              <a:rPr kumimoji="1" lang="ja-JP" altLang="en-US" smtClean="0"/>
              <a:t>2025/4/10</a:t>
            </a:fld>
            <a:endParaRPr kumimoji="1" lang="ja-JP" altLang="en-US"/>
          </a:p>
        </p:txBody>
      </p:sp>
      <p:sp>
        <p:nvSpPr>
          <p:cNvPr id="8" name="フッター プレースホルダー 7">
            <a:extLst>
              <a:ext uri="{FF2B5EF4-FFF2-40B4-BE49-F238E27FC236}">
                <a16:creationId xmlns:a16="http://schemas.microsoft.com/office/drawing/2014/main" id="{BA13CA45-8533-7D2C-25A9-292BAA79FC6E}"/>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9EF076FB-A9E1-3EBD-9C65-7B729CDDA87E}"/>
              </a:ext>
            </a:extLst>
          </p:cNvPr>
          <p:cNvSpPr>
            <a:spLocks noGrp="1"/>
          </p:cNvSpPr>
          <p:nvPr>
            <p:ph type="sldNum" sz="quarter" idx="12"/>
          </p:nvPr>
        </p:nvSpPr>
        <p:spPr/>
        <p:txBody>
          <a:bodyPr/>
          <a:lstStyle/>
          <a:p>
            <a:fld id="{D0500C7D-D8FD-4722-A286-6243724E401A}" type="slidenum">
              <a:rPr kumimoji="1" lang="ja-JP" altLang="en-US" smtClean="0"/>
              <a:t>‹#›</a:t>
            </a:fld>
            <a:endParaRPr kumimoji="1" lang="ja-JP" altLang="en-US"/>
          </a:p>
        </p:txBody>
      </p:sp>
    </p:spTree>
    <p:extLst>
      <p:ext uri="{BB962C8B-B14F-4D97-AF65-F5344CB8AC3E}">
        <p14:creationId xmlns:p14="http://schemas.microsoft.com/office/powerpoint/2010/main" val="402115186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1ED9EB9-1FFA-6BC8-E3B5-10887C548E3C}"/>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79B76B9A-FF39-0110-1335-7DCB502A53D5}"/>
              </a:ext>
            </a:extLst>
          </p:cNvPr>
          <p:cNvSpPr>
            <a:spLocks noGrp="1"/>
          </p:cNvSpPr>
          <p:nvPr>
            <p:ph type="dt" sz="half" idx="10"/>
          </p:nvPr>
        </p:nvSpPr>
        <p:spPr/>
        <p:txBody>
          <a:bodyPr/>
          <a:lstStyle/>
          <a:p>
            <a:fld id="{09373F63-FA91-433E-A565-8A6F3AB2F2CE}" type="datetimeFigureOut">
              <a:rPr kumimoji="1" lang="ja-JP" altLang="en-US" smtClean="0"/>
              <a:t>2025/4/10</a:t>
            </a:fld>
            <a:endParaRPr kumimoji="1" lang="ja-JP" altLang="en-US"/>
          </a:p>
        </p:txBody>
      </p:sp>
      <p:sp>
        <p:nvSpPr>
          <p:cNvPr id="4" name="フッター プレースホルダー 3">
            <a:extLst>
              <a:ext uri="{FF2B5EF4-FFF2-40B4-BE49-F238E27FC236}">
                <a16:creationId xmlns:a16="http://schemas.microsoft.com/office/drawing/2014/main" id="{100898B7-EC3C-A396-686E-4E8A3E210AA5}"/>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736DB41E-4D14-872C-487E-100A977EBD25}"/>
              </a:ext>
            </a:extLst>
          </p:cNvPr>
          <p:cNvSpPr>
            <a:spLocks noGrp="1"/>
          </p:cNvSpPr>
          <p:nvPr>
            <p:ph type="sldNum" sz="quarter" idx="12"/>
          </p:nvPr>
        </p:nvSpPr>
        <p:spPr/>
        <p:txBody>
          <a:bodyPr/>
          <a:lstStyle/>
          <a:p>
            <a:fld id="{D0500C7D-D8FD-4722-A286-6243724E401A}" type="slidenum">
              <a:rPr kumimoji="1" lang="ja-JP" altLang="en-US" smtClean="0"/>
              <a:t>‹#›</a:t>
            </a:fld>
            <a:endParaRPr kumimoji="1" lang="ja-JP" altLang="en-US"/>
          </a:p>
        </p:txBody>
      </p:sp>
    </p:spTree>
    <p:extLst>
      <p:ext uri="{BB962C8B-B14F-4D97-AF65-F5344CB8AC3E}">
        <p14:creationId xmlns:p14="http://schemas.microsoft.com/office/powerpoint/2010/main" val="31983463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595CDA04-46BE-EA19-C87C-D57B0F60E762}"/>
              </a:ext>
            </a:extLst>
          </p:cNvPr>
          <p:cNvSpPr>
            <a:spLocks noGrp="1"/>
          </p:cNvSpPr>
          <p:nvPr>
            <p:ph type="dt" sz="half" idx="10"/>
          </p:nvPr>
        </p:nvSpPr>
        <p:spPr/>
        <p:txBody>
          <a:bodyPr/>
          <a:lstStyle/>
          <a:p>
            <a:fld id="{09373F63-FA91-433E-A565-8A6F3AB2F2CE}" type="datetimeFigureOut">
              <a:rPr kumimoji="1" lang="ja-JP" altLang="en-US" smtClean="0"/>
              <a:t>2025/4/10</a:t>
            </a:fld>
            <a:endParaRPr kumimoji="1" lang="ja-JP" altLang="en-US"/>
          </a:p>
        </p:txBody>
      </p:sp>
      <p:sp>
        <p:nvSpPr>
          <p:cNvPr id="3" name="フッター プレースホルダー 2">
            <a:extLst>
              <a:ext uri="{FF2B5EF4-FFF2-40B4-BE49-F238E27FC236}">
                <a16:creationId xmlns:a16="http://schemas.microsoft.com/office/drawing/2014/main" id="{9CE909FB-B6EE-4851-DE0C-7AF370FE9E8B}"/>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2DE6DA2A-FC37-F841-0AA8-F661F2B5F28D}"/>
              </a:ext>
            </a:extLst>
          </p:cNvPr>
          <p:cNvSpPr>
            <a:spLocks noGrp="1"/>
          </p:cNvSpPr>
          <p:nvPr>
            <p:ph type="sldNum" sz="quarter" idx="12"/>
          </p:nvPr>
        </p:nvSpPr>
        <p:spPr/>
        <p:txBody>
          <a:bodyPr/>
          <a:lstStyle/>
          <a:p>
            <a:fld id="{D0500C7D-D8FD-4722-A286-6243724E401A}" type="slidenum">
              <a:rPr kumimoji="1" lang="ja-JP" altLang="en-US" smtClean="0"/>
              <a:t>‹#›</a:t>
            </a:fld>
            <a:endParaRPr kumimoji="1" lang="ja-JP" altLang="en-US"/>
          </a:p>
        </p:txBody>
      </p:sp>
    </p:spTree>
    <p:extLst>
      <p:ext uri="{BB962C8B-B14F-4D97-AF65-F5344CB8AC3E}">
        <p14:creationId xmlns:p14="http://schemas.microsoft.com/office/powerpoint/2010/main" val="139754618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6251461-2DFA-F33E-AC96-1510775F7AC5}"/>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B397189E-30B0-75F8-2E89-DECD2371AC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898CD519-2672-996A-A7BE-9CF8E315E6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B564D1F0-DA6E-F005-9EC9-5DBB2A0D27DB}"/>
              </a:ext>
            </a:extLst>
          </p:cNvPr>
          <p:cNvSpPr>
            <a:spLocks noGrp="1"/>
          </p:cNvSpPr>
          <p:nvPr>
            <p:ph type="dt" sz="half" idx="10"/>
          </p:nvPr>
        </p:nvSpPr>
        <p:spPr/>
        <p:txBody>
          <a:bodyPr/>
          <a:lstStyle/>
          <a:p>
            <a:fld id="{09373F63-FA91-433E-A565-8A6F3AB2F2CE}" type="datetimeFigureOut">
              <a:rPr kumimoji="1" lang="ja-JP" altLang="en-US" smtClean="0"/>
              <a:t>2025/4/10</a:t>
            </a:fld>
            <a:endParaRPr kumimoji="1" lang="ja-JP" altLang="en-US"/>
          </a:p>
        </p:txBody>
      </p:sp>
      <p:sp>
        <p:nvSpPr>
          <p:cNvPr id="6" name="フッター プレースホルダー 5">
            <a:extLst>
              <a:ext uri="{FF2B5EF4-FFF2-40B4-BE49-F238E27FC236}">
                <a16:creationId xmlns:a16="http://schemas.microsoft.com/office/drawing/2014/main" id="{EEC3E22C-3DA5-D4D2-C0DA-F1638432233F}"/>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504AF51E-1948-3AAA-9227-05EFF22FF0EB}"/>
              </a:ext>
            </a:extLst>
          </p:cNvPr>
          <p:cNvSpPr>
            <a:spLocks noGrp="1"/>
          </p:cNvSpPr>
          <p:nvPr>
            <p:ph type="sldNum" sz="quarter" idx="12"/>
          </p:nvPr>
        </p:nvSpPr>
        <p:spPr/>
        <p:txBody>
          <a:bodyPr/>
          <a:lstStyle/>
          <a:p>
            <a:fld id="{D0500C7D-D8FD-4722-A286-6243724E401A}" type="slidenum">
              <a:rPr kumimoji="1" lang="ja-JP" altLang="en-US" smtClean="0"/>
              <a:t>‹#›</a:t>
            </a:fld>
            <a:endParaRPr kumimoji="1" lang="ja-JP" altLang="en-US"/>
          </a:p>
        </p:txBody>
      </p:sp>
    </p:spTree>
    <p:extLst>
      <p:ext uri="{BB962C8B-B14F-4D97-AF65-F5344CB8AC3E}">
        <p14:creationId xmlns:p14="http://schemas.microsoft.com/office/powerpoint/2010/main" val="76360846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70EBD01-C97A-C2C5-7CC3-1BD7C20D304F}"/>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6740F309-BB6A-9189-5469-33A318286A2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9008F5FE-39BD-828D-DA0D-7D02C73602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7DFF76A9-D480-EC59-E13F-C744087E219D}"/>
              </a:ext>
            </a:extLst>
          </p:cNvPr>
          <p:cNvSpPr>
            <a:spLocks noGrp="1"/>
          </p:cNvSpPr>
          <p:nvPr>
            <p:ph type="dt" sz="half" idx="10"/>
          </p:nvPr>
        </p:nvSpPr>
        <p:spPr/>
        <p:txBody>
          <a:bodyPr/>
          <a:lstStyle/>
          <a:p>
            <a:fld id="{09373F63-FA91-433E-A565-8A6F3AB2F2CE}" type="datetimeFigureOut">
              <a:rPr kumimoji="1" lang="ja-JP" altLang="en-US" smtClean="0"/>
              <a:t>2025/4/10</a:t>
            </a:fld>
            <a:endParaRPr kumimoji="1" lang="ja-JP" altLang="en-US"/>
          </a:p>
        </p:txBody>
      </p:sp>
      <p:sp>
        <p:nvSpPr>
          <p:cNvPr id="6" name="フッター プレースホルダー 5">
            <a:extLst>
              <a:ext uri="{FF2B5EF4-FFF2-40B4-BE49-F238E27FC236}">
                <a16:creationId xmlns:a16="http://schemas.microsoft.com/office/drawing/2014/main" id="{1CACD2BD-A403-C647-977E-AE0F81FA2C36}"/>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D6BC550A-A7B7-D8B4-0ADC-1BC96CF7C079}"/>
              </a:ext>
            </a:extLst>
          </p:cNvPr>
          <p:cNvSpPr>
            <a:spLocks noGrp="1"/>
          </p:cNvSpPr>
          <p:nvPr>
            <p:ph type="sldNum" sz="quarter" idx="12"/>
          </p:nvPr>
        </p:nvSpPr>
        <p:spPr/>
        <p:txBody>
          <a:bodyPr/>
          <a:lstStyle/>
          <a:p>
            <a:fld id="{D0500C7D-D8FD-4722-A286-6243724E401A}" type="slidenum">
              <a:rPr kumimoji="1" lang="ja-JP" altLang="en-US" smtClean="0"/>
              <a:t>‹#›</a:t>
            </a:fld>
            <a:endParaRPr kumimoji="1" lang="ja-JP" altLang="en-US"/>
          </a:p>
        </p:txBody>
      </p:sp>
    </p:spTree>
    <p:extLst>
      <p:ext uri="{BB962C8B-B14F-4D97-AF65-F5344CB8AC3E}">
        <p14:creationId xmlns:p14="http://schemas.microsoft.com/office/powerpoint/2010/main" val="17473243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B295FBA-69F7-37BF-2112-7DBE6B528FC0}"/>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0E8AEA0E-A2C4-B7D5-3869-FE86B4C64784}"/>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8B97DAB9-FAEF-CDB7-D308-A7A6DA71B505}"/>
              </a:ext>
            </a:extLst>
          </p:cNvPr>
          <p:cNvSpPr>
            <a:spLocks noGrp="1"/>
          </p:cNvSpPr>
          <p:nvPr>
            <p:ph type="dt" sz="half" idx="10"/>
          </p:nvPr>
        </p:nvSpPr>
        <p:spPr/>
        <p:txBody>
          <a:bodyPr/>
          <a:lstStyle/>
          <a:p>
            <a:fld id="{09373F63-FA91-433E-A565-8A6F3AB2F2CE}" type="datetimeFigureOut">
              <a:rPr kumimoji="1" lang="ja-JP" altLang="en-US" smtClean="0"/>
              <a:t>2025/4/10</a:t>
            </a:fld>
            <a:endParaRPr kumimoji="1" lang="ja-JP" altLang="en-US"/>
          </a:p>
        </p:txBody>
      </p:sp>
      <p:sp>
        <p:nvSpPr>
          <p:cNvPr id="5" name="フッター プレースホルダー 4">
            <a:extLst>
              <a:ext uri="{FF2B5EF4-FFF2-40B4-BE49-F238E27FC236}">
                <a16:creationId xmlns:a16="http://schemas.microsoft.com/office/drawing/2014/main" id="{434221F0-42CF-E4C5-ADD3-147015EBAC1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7F0939B-4419-BF59-2151-88527729E5D7}"/>
              </a:ext>
            </a:extLst>
          </p:cNvPr>
          <p:cNvSpPr>
            <a:spLocks noGrp="1"/>
          </p:cNvSpPr>
          <p:nvPr>
            <p:ph type="sldNum" sz="quarter" idx="12"/>
          </p:nvPr>
        </p:nvSpPr>
        <p:spPr/>
        <p:txBody>
          <a:bodyPr/>
          <a:lstStyle/>
          <a:p>
            <a:fld id="{D0500C7D-D8FD-4722-A286-6243724E401A}" type="slidenum">
              <a:rPr kumimoji="1" lang="ja-JP" altLang="en-US" smtClean="0"/>
              <a:t>‹#›</a:t>
            </a:fld>
            <a:endParaRPr kumimoji="1" lang="ja-JP" altLang="en-US"/>
          </a:p>
        </p:txBody>
      </p:sp>
    </p:spTree>
    <p:extLst>
      <p:ext uri="{BB962C8B-B14F-4D97-AF65-F5344CB8AC3E}">
        <p14:creationId xmlns:p14="http://schemas.microsoft.com/office/powerpoint/2010/main" val="15888445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BB1F5938-A19D-EAE8-2571-C3D029A38419}"/>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AAD8AAA6-2EE6-5C50-CBE3-A74E94BF5267}"/>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6E1534E-EF18-1BC4-054B-8B6A775B4592}"/>
              </a:ext>
            </a:extLst>
          </p:cNvPr>
          <p:cNvSpPr>
            <a:spLocks noGrp="1"/>
          </p:cNvSpPr>
          <p:nvPr>
            <p:ph type="dt" sz="half" idx="10"/>
          </p:nvPr>
        </p:nvSpPr>
        <p:spPr/>
        <p:txBody>
          <a:bodyPr/>
          <a:lstStyle/>
          <a:p>
            <a:fld id="{09373F63-FA91-433E-A565-8A6F3AB2F2CE}" type="datetimeFigureOut">
              <a:rPr kumimoji="1" lang="ja-JP" altLang="en-US" smtClean="0"/>
              <a:t>2025/4/10</a:t>
            </a:fld>
            <a:endParaRPr kumimoji="1" lang="ja-JP" altLang="en-US"/>
          </a:p>
        </p:txBody>
      </p:sp>
      <p:sp>
        <p:nvSpPr>
          <p:cNvPr id="5" name="フッター プレースホルダー 4">
            <a:extLst>
              <a:ext uri="{FF2B5EF4-FFF2-40B4-BE49-F238E27FC236}">
                <a16:creationId xmlns:a16="http://schemas.microsoft.com/office/drawing/2014/main" id="{8BC3AFE3-9CFA-059F-3414-0444EA2DFB4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70B6F7F-3B3B-F6DB-8ABF-E8569882EF7C}"/>
              </a:ext>
            </a:extLst>
          </p:cNvPr>
          <p:cNvSpPr>
            <a:spLocks noGrp="1"/>
          </p:cNvSpPr>
          <p:nvPr>
            <p:ph type="sldNum" sz="quarter" idx="12"/>
          </p:nvPr>
        </p:nvSpPr>
        <p:spPr/>
        <p:txBody>
          <a:bodyPr/>
          <a:lstStyle/>
          <a:p>
            <a:fld id="{D0500C7D-D8FD-4722-A286-6243724E401A}" type="slidenum">
              <a:rPr kumimoji="1" lang="ja-JP" altLang="en-US" smtClean="0"/>
              <a:t>‹#›</a:t>
            </a:fld>
            <a:endParaRPr kumimoji="1" lang="ja-JP" altLang="en-US"/>
          </a:p>
        </p:txBody>
      </p:sp>
    </p:spTree>
    <p:extLst>
      <p:ext uri="{BB962C8B-B14F-4D97-AF65-F5344CB8AC3E}">
        <p14:creationId xmlns:p14="http://schemas.microsoft.com/office/powerpoint/2010/main" val="349813653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8" name="四角形: 角を丸くする 7">
            <a:extLst>
              <a:ext uri="{FF2B5EF4-FFF2-40B4-BE49-F238E27FC236}">
                <a16:creationId xmlns:a16="http://schemas.microsoft.com/office/drawing/2014/main" id="{8F5952C0-B322-F8A8-A2D9-0FFCF8D1C9EB}"/>
              </a:ext>
            </a:extLst>
          </p:cNvPr>
          <p:cNvSpPr/>
          <p:nvPr userDrawn="1"/>
        </p:nvSpPr>
        <p:spPr>
          <a:xfrm>
            <a:off x="0" y="0"/>
            <a:ext cx="12192000" cy="6858000"/>
          </a:xfrm>
          <a:prstGeom prst="roundRect">
            <a:avLst>
              <a:gd name="adj" fmla="val 7436"/>
            </a:avLst>
          </a:prstGeom>
          <a:blipFill dpi="0" rotWithShape="1">
            <a:blip r:embed="rId2">
              <a:alphaModFix amt="76000"/>
            </a:blip>
            <a:srcRect/>
            <a:tile tx="0" ty="0" sx="100000" sy="100000" flip="none" algn="tl"/>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楕円 10">
            <a:extLst>
              <a:ext uri="{FF2B5EF4-FFF2-40B4-BE49-F238E27FC236}">
                <a16:creationId xmlns:a16="http://schemas.microsoft.com/office/drawing/2014/main" id="{F8206A64-363D-0BB2-E470-6FF66AB52C6B}"/>
              </a:ext>
            </a:extLst>
          </p:cNvPr>
          <p:cNvSpPr/>
          <p:nvPr userDrawn="1"/>
        </p:nvSpPr>
        <p:spPr>
          <a:xfrm>
            <a:off x="11414760" y="6154415"/>
            <a:ext cx="638908" cy="635149"/>
          </a:xfrm>
          <a:prstGeom prst="ellips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n>
                <a:solidFill>
                  <a:sysClr val="windowText" lastClr="000000"/>
                </a:solidFill>
              </a:ln>
            </a:endParaRPr>
          </a:p>
        </p:txBody>
      </p:sp>
      <p:sp>
        <p:nvSpPr>
          <p:cNvPr id="4" name="日付プレースホルダー 3">
            <a:extLst>
              <a:ext uri="{FF2B5EF4-FFF2-40B4-BE49-F238E27FC236}">
                <a16:creationId xmlns:a16="http://schemas.microsoft.com/office/drawing/2014/main" id="{48B5101F-0C4D-FB80-A62C-7DA8CFBE1F19}"/>
              </a:ext>
            </a:extLst>
          </p:cNvPr>
          <p:cNvSpPr>
            <a:spLocks noGrp="1"/>
          </p:cNvSpPr>
          <p:nvPr>
            <p:ph type="dt" sz="half" idx="10"/>
          </p:nvPr>
        </p:nvSpPr>
        <p:spPr/>
        <p:txBody>
          <a:bodyPr/>
          <a:lstStyle/>
          <a:p>
            <a:fld id="{700551CF-AC35-453A-AC4F-1F3BC91CFFF6}" type="datetimeFigureOut">
              <a:rPr kumimoji="1" lang="ja-JP" altLang="en-US" smtClean="0"/>
              <a:t>2025/4/10</a:t>
            </a:fld>
            <a:endParaRPr kumimoji="1" lang="ja-JP" altLang="en-US"/>
          </a:p>
        </p:txBody>
      </p:sp>
      <p:sp>
        <p:nvSpPr>
          <p:cNvPr id="5" name="フッター プレースホルダー 4">
            <a:extLst>
              <a:ext uri="{FF2B5EF4-FFF2-40B4-BE49-F238E27FC236}">
                <a16:creationId xmlns:a16="http://schemas.microsoft.com/office/drawing/2014/main" id="{CFB1A0B7-DA49-9F64-2E17-EBED035FCA7C}"/>
              </a:ext>
            </a:extLst>
          </p:cNvPr>
          <p:cNvSpPr>
            <a:spLocks noGrp="1"/>
          </p:cNvSpPr>
          <p:nvPr>
            <p:ph type="ftr" sz="quarter" idx="11"/>
          </p:nvPr>
        </p:nvSpPr>
        <p:spPr>
          <a:xfrm>
            <a:off x="4038600" y="6356349"/>
            <a:ext cx="4114800" cy="365125"/>
          </a:xfrm>
        </p:spPr>
        <p:txBody>
          <a:bodyPr/>
          <a:lstStyle/>
          <a:p>
            <a:endParaRPr kumimoji="1" lang="ja-JP" altLang="en-US"/>
          </a:p>
        </p:txBody>
      </p:sp>
      <p:sp>
        <p:nvSpPr>
          <p:cNvPr id="9" name="スライド番号プレースホルダー 5">
            <a:extLst>
              <a:ext uri="{FF2B5EF4-FFF2-40B4-BE49-F238E27FC236}">
                <a16:creationId xmlns:a16="http://schemas.microsoft.com/office/drawing/2014/main" id="{A90711DA-E54F-8ED5-10C2-951DD846AC0E}"/>
              </a:ext>
            </a:extLst>
          </p:cNvPr>
          <p:cNvSpPr txBox="1">
            <a:spLocks/>
          </p:cNvSpPr>
          <p:nvPr userDrawn="1"/>
        </p:nvSpPr>
        <p:spPr>
          <a:xfrm>
            <a:off x="9172135" y="6303603"/>
            <a:ext cx="27432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EF819BE7-A05F-4542-A98B-56D99B6F34E1}" type="slidenum">
              <a:rPr lang="ja-JP" altLang="en-US" sz="1400" smtClean="0">
                <a:solidFill>
                  <a:schemeClr val="bg1"/>
                </a:solidFill>
              </a:rPr>
              <a:pPr/>
              <a:t>‹#›</a:t>
            </a:fld>
            <a:endParaRPr lang="ja-JP" altLang="en-US" sz="1400" dirty="0">
              <a:solidFill>
                <a:schemeClr val="bg1"/>
              </a:solidFill>
            </a:endParaRPr>
          </a:p>
        </p:txBody>
      </p:sp>
    </p:spTree>
    <p:extLst>
      <p:ext uri="{BB962C8B-B14F-4D97-AF65-F5344CB8AC3E}">
        <p14:creationId xmlns:p14="http://schemas.microsoft.com/office/powerpoint/2010/main" val="218275244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2FEC7D4-5C1E-A3C5-47CD-AC2736565CE4}"/>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2F2AB39-180E-B8B8-AA24-EB14143BAA0D}"/>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B189986-7B4C-C37D-3884-2DD95637D443}"/>
              </a:ext>
            </a:extLst>
          </p:cNvPr>
          <p:cNvSpPr>
            <a:spLocks noGrp="1"/>
          </p:cNvSpPr>
          <p:nvPr>
            <p:ph type="dt" sz="half" idx="10"/>
          </p:nvPr>
        </p:nvSpPr>
        <p:spPr/>
        <p:txBody>
          <a:bodyPr/>
          <a:lstStyle/>
          <a:p>
            <a:fld id="{700551CF-AC35-453A-AC4F-1F3BC91CFFF6}" type="datetimeFigureOut">
              <a:rPr kumimoji="1" lang="ja-JP" altLang="en-US" smtClean="0"/>
              <a:t>2025/4/10</a:t>
            </a:fld>
            <a:endParaRPr kumimoji="1" lang="ja-JP" altLang="en-US"/>
          </a:p>
        </p:txBody>
      </p:sp>
      <p:sp>
        <p:nvSpPr>
          <p:cNvPr id="5" name="フッター プレースホルダー 4">
            <a:extLst>
              <a:ext uri="{FF2B5EF4-FFF2-40B4-BE49-F238E27FC236}">
                <a16:creationId xmlns:a16="http://schemas.microsoft.com/office/drawing/2014/main" id="{1EC9EE19-E1FA-BFC1-7D60-46294002B78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6875C05-9747-1C3B-852F-07EEE0E37157}"/>
              </a:ext>
            </a:extLst>
          </p:cNvPr>
          <p:cNvSpPr>
            <a:spLocks noGrp="1"/>
          </p:cNvSpPr>
          <p:nvPr>
            <p:ph type="sldNum" sz="quarter" idx="12"/>
          </p:nvPr>
        </p:nvSpPr>
        <p:spPr/>
        <p:txBody>
          <a:bodyPr/>
          <a:lstStyle/>
          <a:p>
            <a:fld id="{EF819BE7-A05F-4542-A98B-56D99B6F34E1}" type="slidenum">
              <a:rPr kumimoji="1" lang="ja-JP" altLang="en-US" smtClean="0"/>
              <a:t>‹#›</a:t>
            </a:fld>
            <a:endParaRPr kumimoji="1" lang="ja-JP" altLang="en-US"/>
          </a:p>
        </p:txBody>
      </p:sp>
    </p:spTree>
    <p:extLst>
      <p:ext uri="{BB962C8B-B14F-4D97-AF65-F5344CB8AC3E}">
        <p14:creationId xmlns:p14="http://schemas.microsoft.com/office/powerpoint/2010/main" val="179335395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C69B3BB-32FA-F72F-8FE7-D97ED984D392}"/>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3CB5DA47-DEA7-1466-2CB6-0BF123AD128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0396EC24-60B4-77D5-CF9C-5292A8F0F5EE}"/>
              </a:ext>
            </a:extLst>
          </p:cNvPr>
          <p:cNvSpPr>
            <a:spLocks noGrp="1"/>
          </p:cNvSpPr>
          <p:nvPr>
            <p:ph type="dt" sz="half" idx="10"/>
          </p:nvPr>
        </p:nvSpPr>
        <p:spPr/>
        <p:txBody>
          <a:bodyPr/>
          <a:lstStyle/>
          <a:p>
            <a:fld id="{700551CF-AC35-453A-AC4F-1F3BC91CFFF6}" type="datetimeFigureOut">
              <a:rPr kumimoji="1" lang="ja-JP" altLang="en-US" smtClean="0"/>
              <a:t>2025/4/10</a:t>
            </a:fld>
            <a:endParaRPr kumimoji="1" lang="ja-JP" altLang="en-US"/>
          </a:p>
        </p:txBody>
      </p:sp>
      <p:sp>
        <p:nvSpPr>
          <p:cNvPr id="5" name="フッター プレースホルダー 4">
            <a:extLst>
              <a:ext uri="{FF2B5EF4-FFF2-40B4-BE49-F238E27FC236}">
                <a16:creationId xmlns:a16="http://schemas.microsoft.com/office/drawing/2014/main" id="{C8BB48DB-811F-9E5B-5A35-927471A2A49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D3DF193-CA5C-1A7B-AC97-06942BC7596C}"/>
              </a:ext>
            </a:extLst>
          </p:cNvPr>
          <p:cNvSpPr>
            <a:spLocks noGrp="1"/>
          </p:cNvSpPr>
          <p:nvPr>
            <p:ph type="sldNum" sz="quarter" idx="12"/>
          </p:nvPr>
        </p:nvSpPr>
        <p:spPr/>
        <p:txBody>
          <a:bodyPr/>
          <a:lstStyle/>
          <a:p>
            <a:fld id="{EF819BE7-A05F-4542-A98B-56D99B6F34E1}" type="slidenum">
              <a:rPr kumimoji="1" lang="ja-JP" altLang="en-US" smtClean="0"/>
              <a:t>‹#›</a:t>
            </a:fld>
            <a:endParaRPr kumimoji="1" lang="ja-JP" altLang="en-US"/>
          </a:p>
        </p:txBody>
      </p:sp>
    </p:spTree>
    <p:extLst>
      <p:ext uri="{BB962C8B-B14F-4D97-AF65-F5344CB8AC3E}">
        <p14:creationId xmlns:p14="http://schemas.microsoft.com/office/powerpoint/2010/main" val="8458496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526EEC20-EAF4-7453-0149-04546A2166DE}"/>
              </a:ext>
            </a:extLst>
          </p:cNvPr>
          <p:cNvSpPr>
            <a:spLocks noGrp="1"/>
          </p:cNvSpPr>
          <p:nvPr>
            <p:ph type="dt" sz="half" idx="10"/>
          </p:nvPr>
        </p:nvSpPr>
        <p:spPr/>
        <p:txBody>
          <a:bodyPr/>
          <a:lstStyle/>
          <a:p>
            <a:fld id="{4E61307E-FFC1-4412-B291-341980FC811B}" type="datetimeFigureOut">
              <a:rPr kumimoji="1" lang="ja-JP" altLang="en-US" smtClean="0"/>
              <a:t>2025/4/10</a:t>
            </a:fld>
            <a:endParaRPr kumimoji="1" lang="ja-JP" altLang="en-US"/>
          </a:p>
        </p:txBody>
      </p:sp>
      <p:sp>
        <p:nvSpPr>
          <p:cNvPr id="3" name="フッター プレースホルダー 2">
            <a:extLst>
              <a:ext uri="{FF2B5EF4-FFF2-40B4-BE49-F238E27FC236}">
                <a16:creationId xmlns:a16="http://schemas.microsoft.com/office/drawing/2014/main" id="{FCAF1FD0-012C-8DD6-ED7B-356D1C74D4D8}"/>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C49D9FF0-8258-50AE-BBD7-69AFF119DA23}"/>
              </a:ext>
            </a:extLst>
          </p:cNvPr>
          <p:cNvSpPr>
            <a:spLocks noGrp="1"/>
          </p:cNvSpPr>
          <p:nvPr>
            <p:ph type="sldNum" sz="quarter" idx="12"/>
          </p:nvPr>
        </p:nvSpPr>
        <p:spPr/>
        <p:txBody>
          <a:bodyPr/>
          <a:lstStyle/>
          <a:p>
            <a:fld id="{46120968-58A8-462C-9A36-7BE767FE71C5}" type="slidenum">
              <a:rPr kumimoji="1" lang="ja-JP" altLang="en-US" smtClean="0"/>
              <a:t>‹#›</a:t>
            </a:fld>
            <a:endParaRPr kumimoji="1" lang="ja-JP" altLang="en-US"/>
          </a:p>
        </p:txBody>
      </p:sp>
    </p:spTree>
    <p:extLst>
      <p:ext uri="{BB962C8B-B14F-4D97-AF65-F5344CB8AC3E}">
        <p14:creationId xmlns:p14="http://schemas.microsoft.com/office/powerpoint/2010/main" val="43348685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69FBB11-5869-EF08-7FB5-3C09861D50A0}"/>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A6BDA395-6864-FE37-58ED-CA6707FC7960}"/>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C133D628-E5CF-E51F-9109-F8D58C723853}"/>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074F91EF-8C01-0511-9256-B3E3706A0EE4}"/>
              </a:ext>
            </a:extLst>
          </p:cNvPr>
          <p:cNvSpPr>
            <a:spLocks noGrp="1"/>
          </p:cNvSpPr>
          <p:nvPr>
            <p:ph type="dt" sz="half" idx="10"/>
          </p:nvPr>
        </p:nvSpPr>
        <p:spPr/>
        <p:txBody>
          <a:bodyPr/>
          <a:lstStyle/>
          <a:p>
            <a:fld id="{700551CF-AC35-453A-AC4F-1F3BC91CFFF6}" type="datetimeFigureOut">
              <a:rPr kumimoji="1" lang="ja-JP" altLang="en-US" smtClean="0"/>
              <a:t>2025/4/10</a:t>
            </a:fld>
            <a:endParaRPr kumimoji="1" lang="ja-JP" altLang="en-US"/>
          </a:p>
        </p:txBody>
      </p:sp>
      <p:sp>
        <p:nvSpPr>
          <p:cNvPr id="6" name="フッター プレースホルダー 5">
            <a:extLst>
              <a:ext uri="{FF2B5EF4-FFF2-40B4-BE49-F238E27FC236}">
                <a16:creationId xmlns:a16="http://schemas.microsoft.com/office/drawing/2014/main" id="{2DA9442F-803C-CC28-23A6-ED4F15C51913}"/>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68035B7D-F2CE-6439-212F-B91E3AB59C8E}"/>
              </a:ext>
            </a:extLst>
          </p:cNvPr>
          <p:cNvSpPr>
            <a:spLocks noGrp="1"/>
          </p:cNvSpPr>
          <p:nvPr>
            <p:ph type="sldNum" sz="quarter" idx="12"/>
          </p:nvPr>
        </p:nvSpPr>
        <p:spPr/>
        <p:txBody>
          <a:bodyPr/>
          <a:lstStyle/>
          <a:p>
            <a:fld id="{EF819BE7-A05F-4542-A98B-56D99B6F34E1}" type="slidenum">
              <a:rPr kumimoji="1" lang="ja-JP" altLang="en-US" smtClean="0"/>
              <a:t>‹#›</a:t>
            </a:fld>
            <a:endParaRPr kumimoji="1" lang="ja-JP" altLang="en-US"/>
          </a:p>
        </p:txBody>
      </p:sp>
    </p:spTree>
    <p:extLst>
      <p:ext uri="{BB962C8B-B14F-4D97-AF65-F5344CB8AC3E}">
        <p14:creationId xmlns:p14="http://schemas.microsoft.com/office/powerpoint/2010/main" val="249140855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6E0A08D-0563-BD85-F050-641592C00E07}"/>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635A6E4-BD52-DAB7-EA81-F544F09122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273DA784-2104-F9E7-C2D9-DA7669FA5A68}"/>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A4E1ADC3-51D9-DB07-E9AB-69E64B27F2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DA3E2A09-4121-FBA4-0576-6D2B0DB166A6}"/>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A914CD45-4488-E43F-CAB1-E50E08B87786}"/>
              </a:ext>
            </a:extLst>
          </p:cNvPr>
          <p:cNvSpPr>
            <a:spLocks noGrp="1"/>
          </p:cNvSpPr>
          <p:nvPr>
            <p:ph type="dt" sz="half" idx="10"/>
          </p:nvPr>
        </p:nvSpPr>
        <p:spPr/>
        <p:txBody>
          <a:bodyPr/>
          <a:lstStyle/>
          <a:p>
            <a:fld id="{700551CF-AC35-453A-AC4F-1F3BC91CFFF6}" type="datetimeFigureOut">
              <a:rPr kumimoji="1" lang="ja-JP" altLang="en-US" smtClean="0"/>
              <a:t>2025/4/10</a:t>
            </a:fld>
            <a:endParaRPr kumimoji="1" lang="ja-JP" altLang="en-US"/>
          </a:p>
        </p:txBody>
      </p:sp>
      <p:sp>
        <p:nvSpPr>
          <p:cNvPr id="8" name="フッター プレースホルダー 7">
            <a:extLst>
              <a:ext uri="{FF2B5EF4-FFF2-40B4-BE49-F238E27FC236}">
                <a16:creationId xmlns:a16="http://schemas.microsoft.com/office/drawing/2014/main" id="{23138F43-495D-1465-C1C4-10390EE27000}"/>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885D6CCF-EA38-C40F-7FFD-F20A8CCAA489}"/>
              </a:ext>
            </a:extLst>
          </p:cNvPr>
          <p:cNvSpPr>
            <a:spLocks noGrp="1"/>
          </p:cNvSpPr>
          <p:nvPr>
            <p:ph type="sldNum" sz="quarter" idx="12"/>
          </p:nvPr>
        </p:nvSpPr>
        <p:spPr/>
        <p:txBody>
          <a:bodyPr/>
          <a:lstStyle/>
          <a:p>
            <a:fld id="{EF819BE7-A05F-4542-A98B-56D99B6F34E1}" type="slidenum">
              <a:rPr kumimoji="1" lang="ja-JP" altLang="en-US" smtClean="0"/>
              <a:t>‹#›</a:t>
            </a:fld>
            <a:endParaRPr kumimoji="1" lang="ja-JP" altLang="en-US"/>
          </a:p>
        </p:txBody>
      </p:sp>
    </p:spTree>
    <p:extLst>
      <p:ext uri="{BB962C8B-B14F-4D97-AF65-F5344CB8AC3E}">
        <p14:creationId xmlns:p14="http://schemas.microsoft.com/office/powerpoint/2010/main" val="197982589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59E610B-6717-054A-18A3-FBF0BC821E48}"/>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6EB0E2FF-E74F-5839-2D1D-77D5F2ADC8E9}"/>
              </a:ext>
            </a:extLst>
          </p:cNvPr>
          <p:cNvSpPr>
            <a:spLocks noGrp="1"/>
          </p:cNvSpPr>
          <p:nvPr>
            <p:ph type="dt" sz="half" idx="10"/>
          </p:nvPr>
        </p:nvSpPr>
        <p:spPr/>
        <p:txBody>
          <a:bodyPr/>
          <a:lstStyle/>
          <a:p>
            <a:fld id="{700551CF-AC35-453A-AC4F-1F3BC91CFFF6}" type="datetimeFigureOut">
              <a:rPr kumimoji="1" lang="ja-JP" altLang="en-US" smtClean="0"/>
              <a:t>2025/4/10</a:t>
            </a:fld>
            <a:endParaRPr kumimoji="1" lang="ja-JP" altLang="en-US"/>
          </a:p>
        </p:txBody>
      </p:sp>
      <p:sp>
        <p:nvSpPr>
          <p:cNvPr id="4" name="フッター プレースホルダー 3">
            <a:extLst>
              <a:ext uri="{FF2B5EF4-FFF2-40B4-BE49-F238E27FC236}">
                <a16:creationId xmlns:a16="http://schemas.microsoft.com/office/drawing/2014/main" id="{E0F5BF7C-528D-13FA-104B-6BBDA06689D6}"/>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805C3185-7210-086A-38EB-61FB820F2840}"/>
              </a:ext>
            </a:extLst>
          </p:cNvPr>
          <p:cNvSpPr>
            <a:spLocks noGrp="1"/>
          </p:cNvSpPr>
          <p:nvPr>
            <p:ph type="sldNum" sz="quarter" idx="12"/>
          </p:nvPr>
        </p:nvSpPr>
        <p:spPr/>
        <p:txBody>
          <a:bodyPr/>
          <a:lstStyle/>
          <a:p>
            <a:fld id="{EF819BE7-A05F-4542-A98B-56D99B6F34E1}" type="slidenum">
              <a:rPr kumimoji="1" lang="ja-JP" altLang="en-US" smtClean="0"/>
              <a:t>‹#›</a:t>
            </a:fld>
            <a:endParaRPr kumimoji="1" lang="ja-JP" altLang="en-US"/>
          </a:p>
        </p:txBody>
      </p:sp>
    </p:spTree>
    <p:extLst>
      <p:ext uri="{BB962C8B-B14F-4D97-AF65-F5344CB8AC3E}">
        <p14:creationId xmlns:p14="http://schemas.microsoft.com/office/powerpoint/2010/main" val="273243597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A138162A-970B-F81F-E91F-93FE362065DE}"/>
              </a:ext>
            </a:extLst>
          </p:cNvPr>
          <p:cNvSpPr>
            <a:spLocks noGrp="1"/>
          </p:cNvSpPr>
          <p:nvPr>
            <p:ph type="dt" sz="half" idx="10"/>
          </p:nvPr>
        </p:nvSpPr>
        <p:spPr/>
        <p:txBody>
          <a:bodyPr/>
          <a:lstStyle/>
          <a:p>
            <a:fld id="{700551CF-AC35-453A-AC4F-1F3BC91CFFF6}" type="datetimeFigureOut">
              <a:rPr kumimoji="1" lang="ja-JP" altLang="en-US" smtClean="0"/>
              <a:t>2025/4/10</a:t>
            </a:fld>
            <a:endParaRPr kumimoji="1" lang="ja-JP" altLang="en-US"/>
          </a:p>
        </p:txBody>
      </p:sp>
      <p:sp>
        <p:nvSpPr>
          <p:cNvPr id="3" name="フッター プレースホルダー 2">
            <a:extLst>
              <a:ext uri="{FF2B5EF4-FFF2-40B4-BE49-F238E27FC236}">
                <a16:creationId xmlns:a16="http://schemas.microsoft.com/office/drawing/2014/main" id="{489F2E16-E05F-9127-403C-A510E54977C8}"/>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5A76CA8F-B644-6EF5-8C32-901D998069D4}"/>
              </a:ext>
            </a:extLst>
          </p:cNvPr>
          <p:cNvSpPr>
            <a:spLocks noGrp="1"/>
          </p:cNvSpPr>
          <p:nvPr>
            <p:ph type="sldNum" sz="quarter" idx="12"/>
          </p:nvPr>
        </p:nvSpPr>
        <p:spPr/>
        <p:txBody>
          <a:bodyPr/>
          <a:lstStyle/>
          <a:p>
            <a:fld id="{EF819BE7-A05F-4542-A98B-56D99B6F34E1}" type="slidenum">
              <a:rPr kumimoji="1" lang="ja-JP" altLang="en-US" smtClean="0"/>
              <a:t>‹#›</a:t>
            </a:fld>
            <a:endParaRPr kumimoji="1" lang="ja-JP" altLang="en-US"/>
          </a:p>
        </p:txBody>
      </p:sp>
    </p:spTree>
    <p:extLst>
      <p:ext uri="{BB962C8B-B14F-4D97-AF65-F5344CB8AC3E}">
        <p14:creationId xmlns:p14="http://schemas.microsoft.com/office/powerpoint/2010/main" val="428901658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58D2077-ACD7-174D-8562-79B443B1EBF4}"/>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C2FACAB6-6E50-21B1-6727-EAE30E06CF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2D936C91-CFC0-6E5C-4A9E-48CD668BCC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69F348FE-7ED3-A66E-3EF1-DDCEB98793A4}"/>
              </a:ext>
            </a:extLst>
          </p:cNvPr>
          <p:cNvSpPr>
            <a:spLocks noGrp="1"/>
          </p:cNvSpPr>
          <p:nvPr>
            <p:ph type="dt" sz="half" idx="10"/>
          </p:nvPr>
        </p:nvSpPr>
        <p:spPr/>
        <p:txBody>
          <a:bodyPr/>
          <a:lstStyle/>
          <a:p>
            <a:fld id="{700551CF-AC35-453A-AC4F-1F3BC91CFFF6}" type="datetimeFigureOut">
              <a:rPr kumimoji="1" lang="ja-JP" altLang="en-US" smtClean="0"/>
              <a:t>2025/4/10</a:t>
            </a:fld>
            <a:endParaRPr kumimoji="1" lang="ja-JP" altLang="en-US"/>
          </a:p>
        </p:txBody>
      </p:sp>
      <p:sp>
        <p:nvSpPr>
          <p:cNvPr id="6" name="フッター プレースホルダー 5">
            <a:extLst>
              <a:ext uri="{FF2B5EF4-FFF2-40B4-BE49-F238E27FC236}">
                <a16:creationId xmlns:a16="http://schemas.microsoft.com/office/drawing/2014/main" id="{E6B5DD68-5295-7BF4-EB0B-A54F03602A78}"/>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9366C207-44E6-8499-943D-FDD5C417F050}"/>
              </a:ext>
            </a:extLst>
          </p:cNvPr>
          <p:cNvSpPr>
            <a:spLocks noGrp="1"/>
          </p:cNvSpPr>
          <p:nvPr>
            <p:ph type="sldNum" sz="quarter" idx="12"/>
          </p:nvPr>
        </p:nvSpPr>
        <p:spPr/>
        <p:txBody>
          <a:bodyPr/>
          <a:lstStyle/>
          <a:p>
            <a:fld id="{EF819BE7-A05F-4542-A98B-56D99B6F34E1}" type="slidenum">
              <a:rPr kumimoji="1" lang="ja-JP" altLang="en-US" smtClean="0"/>
              <a:t>‹#›</a:t>
            </a:fld>
            <a:endParaRPr kumimoji="1" lang="ja-JP" altLang="en-US"/>
          </a:p>
        </p:txBody>
      </p:sp>
    </p:spTree>
    <p:extLst>
      <p:ext uri="{BB962C8B-B14F-4D97-AF65-F5344CB8AC3E}">
        <p14:creationId xmlns:p14="http://schemas.microsoft.com/office/powerpoint/2010/main" val="293203652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738A487-CF2E-86E3-328F-4A1F783F2AC2}"/>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130176D5-DEC9-AFD5-EFDB-E39BD3EFDA1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19D00798-314E-17B6-F016-2F3BB39E12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34808796-CDCB-8EFD-8511-DA6B36B0457B}"/>
              </a:ext>
            </a:extLst>
          </p:cNvPr>
          <p:cNvSpPr>
            <a:spLocks noGrp="1"/>
          </p:cNvSpPr>
          <p:nvPr>
            <p:ph type="dt" sz="half" idx="10"/>
          </p:nvPr>
        </p:nvSpPr>
        <p:spPr/>
        <p:txBody>
          <a:bodyPr/>
          <a:lstStyle/>
          <a:p>
            <a:fld id="{700551CF-AC35-453A-AC4F-1F3BC91CFFF6}" type="datetimeFigureOut">
              <a:rPr kumimoji="1" lang="ja-JP" altLang="en-US" smtClean="0"/>
              <a:t>2025/4/10</a:t>
            </a:fld>
            <a:endParaRPr kumimoji="1" lang="ja-JP" altLang="en-US"/>
          </a:p>
        </p:txBody>
      </p:sp>
      <p:sp>
        <p:nvSpPr>
          <p:cNvPr id="6" name="フッター プレースホルダー 5">
            <a:extLst>
              <a:ext uri="{FF2B5EF4-FFF2-40B4-BE49-F238E27FC236}">
                <a16:creationId xmlns:a16="http://schemas.microsoft.com/office/drawing/2014/main" id="{831022AD-9A5C-ED3D-B545-564DBE790D63}"/>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183DA6DB-4559-ED5D-272F-84F7A05E1386}"/>
              </a:ext>
            </a:extLst>
          </p:cNvPr>
          <p:cNvSpPr>
            <a:spLocks noGrp="1"/>
          </p:cNvSpPr>
          <p:nvPr>
            <p:ph type="sldNum" sz="quarter" idx="12"/>
          </p:nvPr>
        </p:nvSpPr>
        <p:spPr/>
        <p:txBody>
          <a:bodyPr/>
          <a:lstStyle/>
          <a:p>
            <a:fld id="{EF819BE7-A05F-4542-A98B-56D99B6F34E1}" type="slidenum">
              <a:rPr kumimoji="1" lang="ja-JP" altLang="en-US" smtClean="0"/>
              <a:t>‹#›</a:t>
            </a:fld>
            <a:endParaRPr kumimoji="1" lang="ja-JP" altLang="en-US"/>
          </a:p>
        </p:txBody>
      </p:sp>
    </p:spTree>
    <p:extLst>
      <p:ext uri="{BB962C8B-B14F-4D97-AF65-F5344CB8AC3E}">
        <p14:creationId xmlns:p14="http://schemas.microsoft.com/office/powerpoint/2010/main" val="209881310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5096D19-C926-691C-993A-185299069359}"/>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D79B55F2-D599-4937-B543-11E2C3AD0839}"/>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362C19A-65A8-1BCC-32CC-FDF70F79E0C3}"/>
              </a:ext>
            </a:extLst>
          </p:cNvPr>
          <p:cNvSpPr>
            <a:spLocks noGrp="1"/>
          </p:cNvSpPr>
          <p:nvPr>
            <p:ph type="dt" sz="half" idx="10"/>
          </p:nvPr>
        </p:nvSpPr>
        <p:spPr/>
        <p:txBody>
          <a:bodyPr/>
          <a:lstStyle/>
          <a:p>
            <a:fld id="{700551CF-AC35-453A-AC4F-1F3BC91CFFF6}" type="datetimeFigureOut">
              <a:rPr kumimoji="1" lang="ja-JP" altLang="en-US" smtClean="0"/>
              <a:t>2025/4/10</a:t>
            </a:fld>
            <a:endParaRPr kumimoji="1" lang="ja-JP" altLang="en-US"/>
          </a:p>
        </p:txBody>
      </p:sp>
      <p:sp>
        <p:nvSpPr>
          <p:cNvPr id="5" name="フッター プレースホルダー 4">
            <a:extLst>
              <a:ext uri="{FF2B5EF4-FFF2-40B4-BE49-F238E27FC236}">
                <a16:creationId xmlns:a16="http://schemas.microsoft.com/office/drawing/2014/main" id="{A4B1D05A-5147-22D2-25BD-63B0CFBFE23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A23FB1D-662C-7CD7-F191-E604C5A41A69}"/>
              </a:ext>
            </a:extLst>
          </p:cNvPr>
          <p:cNvSpPr>
            <a:spLocks noGrp="1"/>
          </p:cNvSpPr>
          <p:nvPr>
            <p:ph type="sldNum" sz="quarter" idx="12"/>
          </p:nvPr>
        </p:nvSpPr>
        <p:spPr/>
        <p:txBody>
          <a:bodyPr/>
          <a:lstStyle/>
          <a:p>
            <a:fld id="{EF819BE7-A05F-4542-A98B-56D99B6F34E1}" type="slidenum">
              <a:rPr kumimoji="1" lang="ja-JP" altLang="en-US" smtClean="0"/>
              <a:t>‹#›</a:t>
            </a:fld>
            <a:endParaRPr kumimoji="1" lang="ja-JP" altLang="en-US"/>
          </a:p>
        </p:txBody>
      </p:sp>
    </p:spTree>
    <p:extLst>
      <p:ext uri="{BB962C8B-B14F-4D97-AF65-F5344CB8AC3E}">
        <p14:creationId xmlns:p14="http://schemas.microsoft.com/office/powerpoint/2010/main" val="235836469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8E51DD97-1015-E423-E94E-D23CE1CBEB6F}"/>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5AF67A20-82BC-7635-2E25-1AEFBB01F22F}"/>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EE048D6-E08E-1071-886A-8E6A54A1F7AF}"/>
              </a:ext>
            </a:extLst>
          </p:cNvPr>
          <p:cNvSpPr>
            <a:spLocks noGrp="1"/>
          </p:cNvSpPr>
          <p:nvPr>
            <p:ph type="dt" sz="half" idx="10"/>
          </p:nvPr>
        </p:nvSpPr>
        <p:spPr/>
        <p:txBody>
          <a:bodyPr/>
          <a:lstStyle/>
          <a:p>
            <a:fld id="{700551CF-AC35-453A-AC4F-1F3BC91CFFF6}" type="datetimeFigureOut">
              <a:rPr kumimoji="1" lang="ja-JP" altLang="en-US" smtClean="0"/>
              <a:t>2025/4/10</a:t>
            </a:fld>
            <a:endParaRPr kumimoji="1" lang="ja-JP" altLang="en-US"/>
          </a:p>
        </p:txBody>
      </p:sp>
      <p:sp>
        <p:nvSpPr>
          <p:cNvPr id="5" name="フッター プレースホルダー 4">
            <a:extLst>
              <a:ext uri="{FF2B5EF4-FFF2-40B4-BE49-F238E27FC236}">
                <a16:creationId xmlns:a16="http://schemas.microsoft.com/office/drawing/2014/main" id="{6A4036A2-8CFA-C15E-83A7-A374F484627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A06ACB7-896E-46F4-A62F-0320CDD5999E}"/>
              </a:ext>
            </a:extLst>
          </p:cNvPr>
          <p:cNvSpPr>
            <a:spLocks noGrp="1"/>
          </p:cNvSpPr>
          <p:nvPr>
            <p:ph type="sldNum" sz="quarter" idx="12"/>
          </p:nvPr>
        </p:nvSpPr>
        <p:spPr/>
        <p:txBody>
          <a:bodyPr/>
          <a:lstStyle/>
          <a:p>
            <a:fld id="{EF819BE7-A05F-4542-A98B-56D99B6F34E1}" type="slidenum">
              <a:rPr kumimoji="1" lang="ja-JP" altLang="en-US" smtClean="0"/>
              <a:t>‹#›</a:t>
            </a:fld>
            <a:endParaRPr kumimoji="1" lang="ja-JP" altLang="en-US"/>
          </a:p>
        </p:txBody>
      </p:sp>
    </p:spTree>
    <p:extLst>
      <p:ext uri="{BB962C8B-B14F-4D97-AF65-F5344CB8AC3E}">
        <p14:creationId xmlns:p14="http://schemas.microsoft.com/office/powerpoint/2010/main" val="95889443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タイトル スライド">
    <p:bg>
      <p:bgPr>
        <a:solidFill>
          <a:srgbClr val="FFFFCC"/>
        </a:solidFill>
        <a:effectLst/>
      </p:bgPr>
    </p:bg>
    <p:spTree>
      <p:nvGrpSpPr>
        <p:cNvPr id="1" name=""/>
        <p:cNvGrpSpPr/>
        <p:nvPr/>
      </p:nvGrpSpPr>
      <p:grpSpPr>
        <a:xfrm>
          <a:off x="0" y="0"/>
          <a:ext cx="0" cy="0"/>
          <a:chOff x="0" y="0"/>
          <a:chExt cx="0" cy="0"/>
        </a:xfrm>
      </p:grpSpPr>
      <p:sp>
        <p:nvSpPr>
          <p:cNvPr id="4" name="日付プレースホルダー 3">
            <a:extLst>
              <a:ext uri="{FF2B5EF4-FFF2-40B4-BE49-F238E27FC236}">
                <a16:creationId xmlns:a16="http://schemas.microsoft.com/office/drawing/2014/main" id="{590B1733-2AB7-18D6-7A21-ABF12A2CBB85}"/>
              </a:ext>
            </a:extLst>
          </p:cNvPr>
          <p:cNvSpPr>
            <a:spLocks noGrp="1"/>
          </p:cNvSpPr>
          <p:nvPr>
            <p:ph type="dt" sz="half" idx="10"/>
          </p:nvPr>
        </p:nvSpPr>
        <p:spPr/>
        <p:txBody>
          <a:bodyPr/>
          <a:lstStyle/>
          <a:p>
            <a:fld id="{FEC6BD40-0573-4608-B159-6A3013495488}" type="datetimeFigureOut">
              <a:rPr kumimoji="1" lang="ja-JP" altLang="en-US" smtClean="0"/>
              <a:t>2025/4/10</a:t>
            </a:fld>
            <a:endParaRPr kumimoji="1" lang="ja-JP" altLang="en-US"/>
          </a:p>
        </p:txBody>
      </p:sp>
      <p:sp>
        <p:nvSpPr>
          <p:cNvPr id="5" name="フッター プレースホルダー 4">
            <a:extLst>
              <a:ext uri="{FF2B5EF4-FFF2-40B4-BE49-F238E27FC236}">
                <a16:creationId xmlns:a16="http://schemas.microsoft.com/office/drawing/2014/main" id="{D0C8A2B1-9B76-F75E-B80F-BCDC3C8C7A4F}"/>
              </a:ext>
            </a:extLst>
          </p:cNvPr>
          <p:cNvSpPr>
            <a:spLocks noGrp="1"/>
          </p:cNvSpPr>
          <p:nvPr>
            <p:ph type="ftr" sz="quarter" idx="11"/>
          </p:nvPr>
        </p:nvSpPr>
        <p:spPr/>
        <p:txBody>
          <a:bodyPr/>
          <a:lstStyle/>
          <a:p>
            <a:endParaRPr kumimoji="1" lang="ja-JP" altLang="en-US" dirty="0"/>
          </a:p>
        </p:txBody>
      </p:sp>
      <p:sp>
        <p:nvSpPr>
          <p:cNvPr id="8" name="四角形: 角を丸くする 7">
            <a:extLst>
              <a:ext uri="{FF2B5EF4-FFF2-40B4-BE49-F238E27FC236}">
                <a16:creationId xmlns:a16="http://schemas.microsoft.com/office/drawing/2014/main" id="{120F9F33-64D7-3921-55D3-B15F7E466554}"/>
              </a:ext>
            </a:extLst>
          </p:cNvPr>
          <p:cNvSpPr/>
          <p:nvPr userDrawn="1"/>
        </p:nvSpPr>
        <p:spPr>
          <a:xfrm>
            <a:off x="709155" y="1145932"/>
            <a:ext cx="10705605" cy="4715222"/>
          </a:xfrm>
          <a:prstGeom prst="roundRect">
            <a:avLst/>
          </a:prstGeom>
          <a:blipFill dpi="0" rotWithShape="1">
            <a:blip r:embed="rId2">
              <a:alphaModFix amt="76000"/>
            </a:blip>
            <a:srcRect/>
            <a:tile tx="0" ty="0" sx="100000" sy="100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スライド番号プレースホルダー 5">
            <a:extLst>
              <a:ext uri="{FF2B5EF4-FFF2-40B4-BE49-F238E27FC236}">
                <a16:creationId xmlns:a16="http://schemas.microsoft.com/office/drawing/2014/main" id="{24BC20BB-65B3-39DB-900B-D515DB88C3D8}"/>
              </a:ext>
            </a:extLst>
          </p:cNvPr>
          <p:cNvSpPr txBox="1">
            <a:spLocks/>
          </p:cNvSpPr>
          <p:nvPr userDrawn="1"/>
        </p:nvSpPr>
        <p:spPr>
          <a:xfrm>
            <a:off x="9187721" y="6290623"/>
            <a:ext cx="27432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726AAF1-2616-4E79-920F-FDCDF62FC9AA}" type="slidenum">
              <a:rPr lang="ja-JP" altLang="en-US" smtClean="0">
                <a:solidFill>
                  <a:schemeClr val="bg1"/>
                </a:solidFill>
              </a:rPr>
              <a:pPr/>
              <a:t>‹#›</a:t>
            </a:fld>
            <a:endParaRPr lang="ja-JP" altLang="en-US" dirty="0">
              <a:solidFill>
                <a:schemeClr val="bg1"/>
              </a:solidFill>
            </a:endParaRPr>
          </a:p>
        </p:txBody>
      </p:sp>
    </p:spTree>
    <p:extLst>
      <p:ext uri="{BB962C8B-B14F-4D97-AF65-F5344CB8AC3E}">
        <p14:creationId xmlns:p14="http://schemas.microsoft.com/office/powerpoint/2010/main" val="38973981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E5A216D-CEBA-CDE6-6A3A-5045F7E1A1F7}"/>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1EE051C3-25D6-20AE-95F2-3052769CE92E}"/>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8F09686D-D779-F27E-9A0F-30A7D13603E2}"/>
              </a:ext>
            </a:extLst>
          </p:cNvPr>
          <p:cNvSpPr>
            <a:spLocks noGrp="1"/>
          </p:cNvSpPr>
          <p:nvPr>
            <p:ph type="dt" sz="half" idx="10"/>
          </p:nvPr>
        </p:nvSpPr>
        <p:spPr/>
        <p:txBody>
          <a:bodyPr/>
          <a:lstStyle/>
          <a:p>
            <a:fld id="{FEC6BD40-0573-4608-B159-6A3013495488}" type="datetimeFigureOut">
              <a:rPr kumimoji="1" lang="ja-JP" altLang="en-US" smtClean="0"/>
              <a:t>2025/4/10</a:t>
            </a:fld>
            <a:endParaRPr kumimoji="1" lang="ja-JP" altLang="en-US"/>
          </a:p>
        </p:txBody>
      </p:sp>
      <p:sp>
        <p:nvSpPr>
          <p:cNvPr id="5" name="フッター プレースホルダー 4">
            <a:extLst>
              <a:ext uri="{FF2B5EF4-FFF2-40B4-BE49-F238E27FC236}">
                <a16:creationId xmlns:a16="http://schemas.microsoft.com/office/drawing/2014/main" id="{A099FE47-F3F9-8D3D-5D6B-A15C737B373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A6368D3-8B8C-779E-37CE-B035B2829921}"/>
              </a:ext>
            </a:extLst>
          </p:cNvPr>
          <p:cNvSpPr>
            <a:spLocks noGrp="1"/>
          </p:cNvSpPr>
          <p:nvPr>
            <p:ph type="sldNum" sz="quarter" idx="12"/>
          </p:nvPr>
        </p:nvSpPr>
        <p:spPr/>
        <p:txBody>
          <a:bodyPr/>
          <a:lstStyle/>
          <a:p>
            <a:fld id="{B726AAF1-2616-4E79-920F-FDCDF62FC9AA}" type="slidenum">
              <a:rPr kumimoji="1" lang="ja-JP" altLang="en-US" smtClean="0"/>
              <a:t>‹#›</a:t>
            </a:fld>
            <a:endParaRPr kumimoji="1" lang="ja-JP" altLang="en-US"/>
          </a:p>
        </p:txBody>
      </p:sp>
    </p:spTree>
    <p:extLst>
      <p:ext uri="{BB962C8B-B14F-4D97-AF65-F5344CB8AC3E}">
        <p14:creationId xmlns:p14="http://schemas.microsoft.com/office/powerpoint/2010/main" val="28856342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01BCA3C-1386-2E0D-50A4-439C45EF3AD4}"/>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C64C331-F4EA-C639-7461-B10106564E6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2EE0A335-5242-098D-6C99-0A854D0482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ED6BD391-D498-C9E3-0A83-2E0193A8DBBA}"/>
              </a:ext>
            </a:extLst>
          </p:cNvPr>
          <p:cNvSpPr>
            <a:spLocks noGrp="1"/>
          </p:cNvSpPr>
          <p:nvPr>
            <p:ph type="dt" sz="half" idx="10"/>
          </p:nvPr>
        </p:nvSpPr>
        <p:spPr/>
        <p:txBody>
          <a:bodyPr/>
          <a:lstStyle/>
          <a:p>
            <a:fld id="{4E61307E-FFC1-4412-B291-341980FC811B}" type="datetimeFigureOut">
              <a:rPr kumimoji="1" lang="ja-JP" altLang="en-US" smtClean="0"/>
              <a:t>2025/4/10</a:t>
            </a:fld>
            <a:endParaRPr kumimoji="1" lang="ja-JP" altLang="en-US"/>
          </a:p>
        </p:txBody>
      </p:sp>
      <p:sp>
        <p:nvSpPr>
          <p:cNvPr id="6" name="フッター プレースホルダー 5">
            <a:extLst>
              <a:ext uri="{FF2B5EF4-FFF2-40B4-BE49-F238E27FC236}">
                <a16:creationId xmlns:a16="http://schemas.microsoft.com/office/drawing/2014/main" id="{425C4AE8-54C7-62E4-4C28-461EAA092E2A}"/>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0D400D78-110A-4C78-53E8-54E468485839}"/>
              </a:ext>
            </a:extLst>
          </p:cNvPr>
          <p:cNvSpPr>
            <a:spLocks noGrp="1"/>
          </p:cNvSpPr>
          <p:nvPr>
            <p:ph type="sldNum" sz="quarter" idx="12"/>
          </p:nvPr>
        </p:nvSpPr>
        <p:spPr/>
        <p:txBody>
          <a:bodyPr/>
          <a:lstStyle/>
          <a:p>
            <a:fld id="{46120968-58A8-462C-9A36-7BE767FE71C5}" type="slidenum">
              <a:rPr kumimoji="1" lang="ja-JP" altLang="en-US" smtClean="0"/>
              <a:t>‹#›</a:t>
            </a:fld>
            <a:endParaRPr kumimoji="1" lang="ja-JP" altLang="en-US"/>
          </a:p>
        </p:txBody>
      </p:sp>
    </p:spTree>
    <p:extLst>
      <p:ext uri="{BB962C8B-B14F-4D97-AF65-F5344CB8AC3E}">
        <p14:creationId xmlns:p14="http://schemas.microsoft.com/office/powerpoint/2010/main" val="299540957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073ED08-B10D-3CFA-F105-808EF87EB758}"/>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9E4B62DA-18FC-7846-6C8E-2E0D59758AE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DD111822-550E-BE90-D808-5A23A122B397}"/>
              </a:ext>
            </a:extLst>
          </p:cNvPr>
          <p:cNvSpPr>
            <a:spLocks noGrp="1"/>
          </p:cNvSpPr>
          <p:nvPr>
            <p:ph type="dt" sz="half" idx="10"/>
          </p:nvPr>
        </p:nvSpPr>
        <p:spPr/>
        <p:txBody>
          <a:bodyPr/>
          <a:lstStyle/>
          <a:p>
            <a:fld id="{FEC6BD40-0573-4608-B159-6A3013495488}" type="datetimeFigureOut">
              <a:rPr kumimoji="1" lang="ja-JP" altLang="en-US" smtClean="0"/>
              <a:t>2025/4/10</a:t>
            </a:fld>
            <a:endParaRPr kumimoji="1" lang="ja-JP" altLang="en-US"/>
          </a:p>
        </p:txBody>
      </p:sp>
      <p:sp>
        <p:nvSpPr>
          <p:cNvPr id="5" name="フッター プレースホルダー 4">
            <a:extLst>
              <a:ext uri="{FF2B5EF4-FFF2-40B4-BE49-F238E27FC236}">
                <a16:creationId xmlns:a16="http://schemas.microsoft.com/office/drawing/2014/main" id="{543B4386-D89D-708E-7492-AC8A167E69D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F68A1FB-B39C-D14A-92CB-03AB48C8B610}"/>
              </a:ext>
            </a:extLst>
          </p:cNvPr>
          <p:cNvSpPr>
            <a:spLocks noGrp="1"/>
          </p:cNvSpPr>
          <p:nvPr>
            <p:ph type="sldNum" sz="quarter" idx="12"/>
          </p:nvPr>
        </p:nvSpPr>
        <p:spPr/>
        <p:txBody>
          <a:bodyPr/>
          <a:lstStyle/>
          <a:p>
            <a:fld id="{B726AAF1-2616-4E79-920F-FDCDF62FC9AA}" type="slidenum">
              <a:rPr kumimoji="1" lang="ja-JP" altLang="en-US" smtClean="0"/>
              <a:t>‹#›</a:t>
            </a:fld>
            <a:endParaRPr kumimoji="1" lang="ja-JP" altLang="en-US"/>
          </a:p>
        </p:txBody>
      </p:sp>
    </p:spTree>
    <p:extLst>
      <p:ext uri="{BB962C8B-B14F-4D97-AF65-F5344CB8AC3E}">
        <p14:creationId xmlns:p14="http://schemas.microsoft.com/office/powerpoint/2010/main" val="333245509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EE988F2-CBF5-C20F-CD48-7FF5FA3152ED}"/>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0769FAA0-ADF7-C416-DCDB-0FE7672FCE68}"/>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97B67153-5AC4-6863-D8F3-3C96E008DDA9}"/>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D0F7BF0F-22CE-7232-79C4-DF45D0AC6F68}"/>
              </a:ext>
            </a:extLst>
          </p:cNvPr>
          <p:cNvSpPr>
            <a:spLocks noGrp="1"/>
          </p:cNvSpPr>
          <p:nvPr>
            <p:ph type="dt" sz="half" idx="10"/>
          </p:nvPr>
        </p:nvSpPr>
        <p:spPr/>
        <p:txBody>
          <a:bodyPr/>
          <a:lstStyle/>
          <a:p>
            <a:fld id="{FEC6BD40-0573-4608-B159-6A3013495488}" type="datetimeFigureOut">
              <a:rPr kumimoji="1" lang="ja-JP" altLang="en-US" smtClean="0"/>
              <a:t>2025/4/10</a:t>
            </a:fld>
            <a:endParaRPr kumimoji="1" lang="ja-JP" altLang="en-US"/>
          </a:p>
        </p:txBody>
      </p:sp>
      <p:sp>
        <p:nvSpPr>
          <p:cNvPr id="6" name="フッター プレースホルダー 5">
            <a:extLst>
              <a:ext uri="{FF2B5EF4-FFF2-40B4-BE49-F238E27FC236}">
                <a16:creationId xmlns:a16="http://schemas.microsoft.com/office/drawing/2014/main" id="{E7E7066C-68AD-6F02-99D5-1C4B835D355B}"/>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40587D91-5B15-EF69-BC85-67E6A9559132}"/>
              </a:ext>
            </a:extLst>
          </p:cNvPr>
          <p:cNvSpPr>
            <a:spLocks noGrp="1"/>
          </p:cNvSpPr>
          <p:nvPr>
            <p:ph type="sldNum" sz="quarter" idx="12"/>
          </p:nvPr>
        </p:nvSpPr>
        <p:spPr/>
        <p:txBody>
          <a:bodyPr/>
          <a:lstStyle/>
          <a:p>
            <a:fld id="{B726AAF1-2616-4E79-920F-FDCDF62FC9AA}" type="slidenum">
              <a:rPr kumimoji="1" lang="ja-JP" altLang="en-US" smtClean="0"/>
              <a:t>‹#›</a:t>
            </a:fld>
            <a:endParaRPr kumimoji="1" lang="ja-JP" altLang="en-US"/>
          </a:p>
        </p:txBody>
      </p:sp>
    </p:spTree>
    <p:extLst>
      <p:ext uri="{BB962C8B-B14F-4D97-AF65-F5344CB8AC3E}">
        <p14:creationId xmlns:p14="http://schemas.microsoft.com/office/powerpoint/2010/main" val="195436346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F72D710-8B12-A92B-B051-AED4FB778E2F}"/>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137379D7-FA77-51AC-E902-A3CC645CC7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E57A54E5-9B03-F223-C7D0-CCE46E87F930}"/>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AAD59723-8EFC-7642-74FC-EBA9A6CE2B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849F7C94-49EF-CFB0-0DAD-9041BDA56AAE}"/>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E46148F4-6B5F-B6BF-F8E8-68FE2DDAE89E}"/>
              </a:ext>
            </a:extLst>
          </p:cNvPr>
          <p:cNvSpPr>
            <a:spLocks noGrp="1"/>
          </p:cNvSpPr>
          <p:nvPr>
            <p:ph type="dt" sz="half" idx="10"/>
          </p:nvPr>
        </p:nvSpPr>
        <p:spPr/>
        <p:txBody>
          <a:bodyPr/>
          <a:lstStyle/>
          <a:p>
            <a:fld id="{FEC6BD40-0573-4608-B159-6A3013495488}" type="datetimeFigureOut">
              <a:rPr kumimoji="1" lang="ja-JP" altLang="en-US" smtClean="0"/>
              <a:t>2025/4/10</a:t>
            </a:fld>
            <a:endParaRPr kumimoji="1" lang="ja-JP" altLang="en-US"/>
          </a:p>
        </p:txBody>
      </p:sp>
      <p:sp>
        <p:nvSpPr>
          <p:cNvPr id="8" name="フッター プレースホルダー 7">
            <a:extLst>
              <a:ext uri="{FF2B5EF4-FFF2-40B4-BE49-F238E27FC236}">
                <a16:creationId xmlns:a16="http://schemas.microsoft.com/office/drawing/2014/main" id="{E3C42347-4C64-702D-D023-AE949E625109}"/>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0F1D6AFD-A593-B9BD-0257-626FE4A7F033}"/>
              </a:ext>
            </a:extLst>
          </p:cNvPr>
          <p:cNvSpPr>
            <a:spLocks noGrp="1"/>
          </p:cNvSpPr>
          <p:nvPr>
            <p:ph type="sldNum" sz="quarter" idx="12"/>
          </p:nvPr>
        </p:nvSpPr>
        <p:spPr/>
        <p:txBody>
          <a:bodyPr/>
          <a:lstStyle/>
          <a:p>
            <a:fld id="{B726AAF1-2616-4E79-920F-FDCDF62FC9AA}" type="slidenum">
              <a:rPr kumimoji="1" lang="ja-JP" altLang="en-US" smtClean="0"/>
              <a:t>‹#›</a:t>
            </a:fld>
            <a:endParaRPr kumimoji="1" lang="ja-JP" altLang="en-US"/>
          </a:p>
        </p:txBody>
      </p:sp>
    </p:spTree>
    <p:extLst>
      <p:ext uri="{BB962C8B-B14F-4D97-AF65-F5344CB8AC3E}">
        <p14:creationId xmlns:p14="http://schemas.microsoft.com/office/powerpoint/2010/main" val="52370888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592F07A-1E98-6EEE-3F79-71668009DBEB}"/>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FF163FAB-D32B-03CB-FBB9-3E69ECEB519C}"/>
              </a:ext>
            </a:extLst>
          </p:cNvPr>
          <p:cNvSpPr>
            <a:spLocks noGrp="1"/>
          </p:cNvSpPr>
          <p:nvPr>
            <p:ph type="dt" sz="half" idx="10"/>
          </p:nvPr>
        </p:nvSpPr>
        <p:spPr/>
        <p:txBody>
          <a:bodyPr/>
          <a:lstStyle/>
          <a:p>
            <a:fld id="{FEC6BD40-0573-4608-B159-6A3013495488}" type="datetimeFigureOut">
              <a:rPr kumimoji="1" lang="ja-JP" altLang="en-US" smtClean="0"/>
              <a:t>2025/4/10</a:t>
            </a:fld>
            <a:endParaRPr kumimoji="1" lang="ja-JP" altLang="en-US"/>
          </a:p>
        </p:txBody>
      </p:sp>
      <p:sp>
        <p:nvSpPr>
          <p:cNvPr id="4" name="フッター プレースホルダー 3">
            <a:extLst>
              <a:ext uri="{FF2B5EF4-FFF2-40B4-BE49-F238E27FC236}">
                <a16:creationId xmlns:a16="http://schemas.microsoft.com/office/drawing/2014/main" id="{37298927-0F8B-ADAD-170C-4DFFD9EAFBFE}"/>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D06B36FD-33BA-E99D-A5A9-12731938A82C}"/>
              </a:ext>
            </a:extLst>
          </p:cNvPr>
          <p:cNvSpPr>
            <a:spLocks noGrp="1"/>
          </p:cNvSpPr>
          <p:nvPr>
            <p:ph type="sldNum" sz="quarter" idx="12"/>
          </p:nvPr>
        </p:nvSpPr>
        <p:spPr/>
        <p:txBody>
          <a:bodyPr/>
          <a:lstStyle/>
          <a:p>
            <a:fld id="{B726AAF1-2616-4E79-920F-FDCDF62FC9AA}" type="slidenum">
              <a:rPr kumimoji="1" lang="ja-JP" altLang="en-US" smtClean="0"/>
              <a:t>‹#›</a:t>
            </a:fld>
            <a:endParaRPr kumimoji="1" lang="ja-JP" altLang="en-US"/>
          </a:p>
        </p:txBody>
      </p:sp>
    </p:spTree>
    <p:extLst>
      <p:ext uri="{BB962C8B-B14F-4D97-AF65-F5344CB8AC3E}">
        <p14:creationId xmlns:p14="http://schemas.microsoft.com/office/powerpoint/2010/main" val="123065054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3B1804EA-E489-58AF-EF3D-8D6CA4300154}"/>
              </a:ext>
            </a:extLst>
          </p:cNvPr>
          <p:cNvSpPr>
            <a:spLocks noGrp="1"/>
          </p:cNvSpPr>
          <p:nvPr>
            <p:ph type="dt" sz="half" idx="10"/>
          </p:nvPr>
        </p:nvSpPr>
        <p:spPr/>
        <p:txBody>
          <a:bodyPr/>
          <a:lstStyle/>
          <a:p>
            <a:fld id="{FEC6BD40-0573-4608-B159-6A3013495488}" type="datetimeFigureOut">
              <a:rPr kumimoji="1" lang="ja-JP" altLang="en-US" smtClean="0"/>
              <a:t>2025/4/10</a:t>
            </a:fld>
            <a:endParaRPr kumimoji="1" lang="ja-JP" altLang="en-US"/>
          </a:p>
        </p:txBody>
      </p:sp>
      <p:sp>
        <p:nvSpPr>
          <p:cNvPr id="3" name="フッター プレースホルダー 2">
            <a:extLst>
              <a:ext uri="{FF2B5EF4-FFF2-40B4-BE49-F238E27FC236}">
                <a16:creationId xmlns:a16="http://schemas.microsoft.com/office/drawing/2014/main" id="{46DB0FFD-4B57-E738-0FD7-E4E6DB75B23A}"/>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05A01C8A-BC97-3DA8-C40B-EF04050E36C8}"/>
              </a:ext>
            </a:extLst>
          </p:cNvPr>
          <p:cNvSpPr>
            <a:spLocks noGrp="1"/>
          </p:cNvSpPr>
          <p:nvPr>
            <p:ph type="sldNum" sz="quarter" idx="12"/>
          </p:nvPr>
        </p:nvSpPr>
        <p:spPr/>
        <p:txBody>
          <a:bodyPr/>
          <a:lstStyle/>
          <a:p>
            <a:fld id="{B726AAF1-2616-4E79-920F-FDCDF62FC9AA}" type="slidenum">
              <a:rPr kumimoji="1" lang="ja-JP" altLang="en-US" smtClean="0"/>
              <a:t>‹#›</a:t>
            </a:fld>
            <a:endParaRPr kumimoji="1" lang="ja-JP" altLang="en-US"/>
          </a:p>
        </p:txBody>
      </p:sp>
    </p:spTree>
    <p:extLst>
      <p:ext uri="{BB962C8B-B14F-4D97-AF65-F5344CB8AC3E}">
        <p14:creationId xmlns:p14="http://schemas.microsoft.com/office/powerpoint/2010/main" val="404191255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2D3DA9C-805B-2DF7-9C11-D14FAB0D75FC}"/>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6C98B70-66BD-17F5-A6C9-9045CFC01C2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3D7DBDAB-DC62-D438-73E6-797D48C12D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8BE931F5-E1D1-6E15-5BC1-4BC0FD180488}"/>
              </a:ext>
            </a:extLst>
          </p:cNvPr>
          <p:cNvSpPr>
            <a:spLocks noGrp="1"/>
          </p:cNvSpPr>
          <p:nvPr>
            <p:ph type="dt" sz="half" idx="10"/>
          </p:nvPr>
        </p:nvSpPr>
        <p:spPr/>
        <p:txBody>
          <a:bodyPr/>
          <a:lstStyle/>
          <a:p>
            <a:fld id="{FEC6BD40-0573-4608-B159-6A3013495488}" type="datetimeFigureOut">
              <a:rPr kumimoji="1" lang="ja-JP" altLang="en-US" smtClean="0"/>
              <a:t>2025/4/10</a:t>
            </a:fld>
            <a:endParaRPr kumimoji="1" lang="ja-JP" altLang="en-US"/>
          </a:p>
        </p:txBody>
      </p:sp>
      <p:sp>
        <p:nvSpPr>
          <p:cNvPr id="6" name="フッター プレースホルダー 5">
            <a:extLst>
              <a:ext uri="{FF2B5EF4-FFF2-40B4-BE49-F238E27FC236}">
                <a16:creationId xmlns:a16="http://schemas.microsoft.com/office/drawing/2014/main" id="{8961ACE1-F880-80B8-5C53-7630493FA75B}"/>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AB2C8FAE-D62E-DD1F-1FAA-C3889987E6F6}"/>
              </a:ext>
            </a:extLst>
          </p:cNvPr>
          <p:cNvSpPr>
            <a:spLocks noGrp="1"/>
          </p:cNvSpPr>
          <p:nvPr>
            <p:ph type="sldNum" sz="quarter" idx="12"/>
          </p:nvPr>
        </p:nvSpPr>
        <p:spPr/>
        <p:txBody>
          <a:bodyPr/>
          <a:lstStyle/>
          <a:p>
            <a:fld id="{B726AAF1-2616-4E79-920F-FDCDF62FC9AA}" type="slidenum">
              <a:rPr kumimoji="1" lang="ja-JP" altLang="en-US" smtClean="0"/>
              <a:t>‹#›</a:t>
            </a:fld>
            <a:endParaRPr kumimoji="1" lang="ja-JP" altLang="en-US"/>
          </a:p>
        </p:txBody>
      </p:sp>
    </p:spTree>
    <p:extLst>
      <p:ext uri="{BB962C8B-B14F-4D97-AF65-F5344CB8AC3E}">
        <p14:creationId xmlns:p14="http://schemas.microsoft.com/office/powerpoint/2010/main" val="375885082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074E09F-4BEF-4A3D-65D1-F93ECDCB2BD0}"/>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269FAD54-DA10-2223-1B17-D8E150B58F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46B170EE-108B-C426-B98C-A5DFC60D78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882F3E0A-161B-4FD5-D1FD-603798669506}"/>
              </a:ext>
            </a:extLst>
          </p:cNvPr>
          <p:cNvSpPr>
            <a:spLocks noGrp="1"/>
          </p:cNvSpPr>
          <p:nvPr>
            <p:ph type="dt" sz="half" idx="10"/>
          </p:nvPr>
        </p:nvSpPr>
        <p:spPr/>
        <p:txBody>
          <a:bodyPr/>
          <a:lstStyle/>
          <a:p>
            <a:fld id="{FEC6BD40-0573-4608-B159-6A3013495488}" type="datetimeFigureOut">
              <a:rPr kumimoji="1" lang="ja-JP" altLang="en-US" smtClean="0"/>
              <a:t>2025/4/10</a:t>
            </a:fld>
            <a:endParaRPr kumimoji="1" lang="ja-JP" altLang="en-US"/>
          </a:p>
        </p:txBody>
      </p:sp>
      <p:sp>
        <p:nvSpPr>
          <p:cNvPr id="6" name="フッター プレースホルダー 5">
            <a:extLst>
              <a:ext uri="{FF2B5EF4-FFF2-40B4-BE49-F238E27FC236}">
                <a16:creationId xmlns:a16="http://schemas.microsoft.com/office/drawing/2014/main" id="{1F0D50EE-1284-18E7-3C0D-E45EC8886556}"/>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765484CD-0FF0-564B-872A-A18CB6C358A8}"/>
              </a:ext>
            </a:extLst>
          </p:cNvPr>
          <p:cNvSpPr>
            <a:spLocks noGrp="1"/>
          </p:cNvSpPr>
          <p:nvPr>
            <p:ph type="sldNum" sz="quarter" idx="12"/>
          </p:nvPr>
        </p:nvSpPr>
        <p:spPr/>
        <p:txBody>
          <a:bodyPr/>
          <a:lstStyle/>
          <a:p>
            <a:fld id="{B726AAF1-2616-4E79-920F-FDCDF62FC9AA}" type="slidenum">
              <a:rPr kumimoji="1" lang="ja-JP" altLang="en-US" smtClean="0"/>
              <a:t>‹#›</a:t>
            </a:fld>
            <a:endParaRPr kumimoji="1" lang="ja-JP" altLang="en-US"/>
          </a:p>
        </p:txBody>
      </p:sp>
    </p:spTree>
    <p:extLst>
      <p:ext uri="{BB962C8B-B14F-4D97-AF65-F5344CB8AC3E}">
        <p14:creationId xmlns:p14="http://schemas.microsoft.com/office/powerpoint/2010/main" val="97618521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205539A-8309-6946-2144-1D7B6FE7E433}"/>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C6531D0E-8B73-DD69-186D-994F8C276C67}"/>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EDC6CBE-DF54-5D13-3F13-D08AFB5C368F}"/>
              </a:ext>
            </a:extLst>
          </p:cNvPr>
          <p:cNvSpPr>
            <a:spLocks noGrp="1"/>
          </p:cNvSpPr>
          <p:nvPr>
            <p:ph type="dt" sz="half" idx="10"/>
          </p:nvPr>
        </p:nvSpPr>
        <p:spPr/>
        <p:txBody>
          <a:bodyPr/>
          <a:lstStyle/>
          <a:p>
            <a:fld id="{FEC6BD40-0573-4608-B159-6A3013495488}" type="datetimeFigureOut">
              <a:rPr kumimoji="1" lang="ja-JP" altLang="en-US" smtClean="0"/>
              <a:t>2025/4/10</a:t>
            </a:fld>
            <a:endParaRPr kumimoji="1" lang="ja-JP" altLang="en-US"/>
          </a:p>
        </p:txBody>
      </p:sp>
      <p:sp>
        <p:nvSpPr>
          <p:cNvPr id="5" name="フッター プレースホルダー 4">
            <a:extLst>
              <a:ext uri="{FF2B5EF4-FFF2-40B4-BE49-F238E27FC236}">
                <a16:creationId xmlns:a16="http://schemas.microsoft.com/office/drawing/2014/main" id="{EE643CF7-0C94-82B2-BE4C-D96E5F3C04A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6C5E56E-B8C5-D2AB-1033-AC6BCAEA2B56}"/>
              </a:ext>
            </a:extLst>
          </p:cNvPr>
          <p:cNvSpPr>
            <a:spLocks noGrp="1"/>
          </p:cNvSpPr>
          <p:nvPr>
            <p:ph type="sldNum" sz="quarter" idx="12"/>
          </p:nvPr>
        </p:nvSpPr>
        <p:spPr/>
        <p:txBody>
          <a:bodyPr/>
          <a:lstStyle/>
          <a:p>
            <a:fld id="{B726AAF1-2616-4E79-920F-FDCDF62FC9AA}" type="slidenum">
              <a:rPr kumimoji="1" lang="ja-JP" altLang="en-US" smtClean="0"/>
              <a:t>‹#›</a:t>
            </a:fld>
            <a:endParaRPr kumimoji="1" lang="ja-JP" altLang="en-US"/>
          </a:p>
        </p:txBody>
      </p:sp>
    </p:spTree>
    <p:extLst>
      <p:ext uri="{BB962C8B-B14F-4D97-AF65-F5344CB8AC3E}">
        <p14:creationId xmlns:p14="http://schemas.microsoft.com/office/powerpoint/2010/main" val="210478463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2A2ACA05-6108-FBF8-4FAA-38B9AFFB9472}"/>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691A1B57-2247-6128-B4B4-73E5553E30F3}"/>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39C189D-DDBE-C849-C639-023F1B49927C}"/>
              </a:ext>
            </a:extLst>
          </p:cNvPr>
          <p:cNvSpPr>
            <a:spLocks noGrp="1"/>
          </p:cNvSpPr>
          <p:nvPr>
            <p:ph type="dt" sz="half" idx="10"/>
          </p:nvPr>
        </p:nvSpPr>
        <p:spPr/>
        <p:txBody>
          <a:bodyPr/>
          <a:lstStyle/>
          <a:p>
            <a:fld id="{FEC6BD40-0573-4608-B159-6A3013495488}" type="datetimeFigureOut">
              <a:rPr kumimoji="1" lang="ja-JP" altLang="en-US" smtClean="0"/>
              <a:t>2025/4/10</a:t>
            </a:fld>
            <a:endParaRPr kumimoji="1" lang="ja-JP" altLang="en-US"/>
          </a:p>
        </p:txBody>
      </p:sp>
      <p:sp>
        <p:nvSpPr>
          <p:cNvPr id="5" name="フッター プレースホルダー 4">
            <a:extLst>
              <a:ext uri="{FF2B5EF4-FFF2-40B4-BE49-F238E27FC236}">
                <a16:creationId xmlns:a16="http://schemas.microsoft.com/office/drawing/2014/main" id="{262EB30B-FA44-DAE2-41DD-265843E71DE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3025B8A-7778-4654-500C-7E61063014AB}"/>
              </a:ext>
            </a:extLst>
          </p:cNvPr>
          <p:cNvSpPr>
            <a:spLocks noGrp="1"/>
          </p:cNvSpPr>
          <p:nvPr>
            <p:ph type="sldNum" sz="quarter" idx="12"/>
          </p:nvPr>
        </p:nvSpPr>
        <p:spPr/>
        <p:txBody>
          <a:bodyPr/>
          <a:lstStyle/>
          <a:p>
            <a:fld id="{B726AAF1-2616-4E79-920F-FDCDF62FC9AA}" type="slidenum">
              <a:rPr kumimoji="1" lang="ja-JP" altLang="en-US" smtClean="0"/>
              <a:t>‹#›</a:t>
            </a:fld>
            <a:endParaRPr kumimoji="1" lang="ja-JP" altLang="en-US"/>
          </a:p>
        </p:txBody>
      </p:sp>
    </p:spTree>
    <p:extLst>
      <p:ext uri="{BB962C8B-B14F-4D97-AF65-F5344CB8AC3E}">
        <p14:creationId xmlns:p14="http://schemas.microsoft.com/office/powerpoint/2010/main" val="21331079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31DC248-070D-ABA6-CEF5-8689218FB4F3}"/>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CAC7D74C-58F4-B90C-E4FD-6D214C2564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1F2E4C37-6637-91D5-E8E9-F6B5B9E1DF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364EFC44-3B07-BC33-77B8-72001D9C8799}"/>
              </a:ext>
            </a:extLst>
          </p:cNvPr>
          <p:cNvSpPr>
            <a:spLocks noGrp="1"/>
          </p:cNvSpPr>
          <p:nvPr>
            <p:ph type="dt" sz="half" idx="10"/>
          </p:nvPr>
        </p:nvSpPr>
        <p:spPr/>
        <p:txBody>
          <a:bodyPr/>
          <a:lstStyle/>
          <a:p>
            <a:fld id="{4E61307E-FFC1-4412-B291-341980FC811B}" type="datetimeFigureOut">
              <a:rPr kumimoji="1" lang="ja-JP" altLang="en-US" smtClean="0"/>
              <a:t>2025/4/10</a:t>
            </a:fld>
            <a:endParaRPr kumimoji="1" lang="ja-JP" altLang="en-US"/>
          </a:p>
        </p:txBody>
      </p:sp>
      <p:sp>
        <p:nvSpPr>
          <p:cNvPr id="6" name="フッター プレースホルダー 5">
            <a:extLst>
              <a:ext uri="{FF2B5EF4-FFF2-40B4-BE49-F238E27FC236}">
                <a16:creationId xmlns:a16="http://schemas.microsoft.com/office/drawing/2014/main" id="{34DE9944-8BF0-510B-C59D-12B1FF5A1F38}"/>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C592432B-41BF-7BFF-EA42-2E0A5BD0F5B9}"/>
              </a:ext>
            </a:extLst>
          </p:cNvPr>
          <p:cNvSpPr>
            <a:spLocks noGrp="1"/>
          </p:cNvSpPr>
          <p:nvPr>
            <p:ph type="sldNum" sz="quarter" idx="12"/>
          </p:nvPr>
        </p:nvSpPr>
        <p:spPr/>
        <p:txBody>
          <a:bodyPr/>
          <a:lstStyle/>
          <a:p>
            <a:fld id="{46120968-58A8-462C-9A36-7BE767FE71C5}" type="slidenum">
              <a:rPr kumimoji="1" lang="ja-JP" altLang="en-US" smtClean="0"/>
              <a:t>‹#›</a:t>
            </a:fld>
            <a:endParaRPr kumimoji="1" lang="ja-JP" altLang="en-US"/>
          </a:p>
        </p:txBody>
      </p:sp>
    </p:spTree>
    <p:extLst>
      <p:ext uri="{BB962C8B-B14F-4D97-AF65-F5344CB8AC3E}">
        <p14:creationId xmlns:p14="http://schemas.microsoft.com/office/powerpoint/2010/main" val="7503616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A4624C43-6386-429A-1901-5D7132A24D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98F4312A-23D9-BF7F-3FE5-D7A6B18D36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EE8CEF9-BDC6-501E-63DB-5159633982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61307E-FFC1-4412-B291-341980FC811B}" type="datetimeFigureOut">
              <a:rPr kumimoji="1" lang="ja-JP" altLang="en-US" smtClean="0"/>
              <a:t>2025/4/10</a:t>
            </a:fld>
            <a:endParaRPr kumimoji="1" lang="ja-JP" altLang="en-US"/>
          </a:p>
        </p:txBody>
      </p:sp>
      <p:sp>
        <p:nvSpPr>
          <p:cNvPr id="5" name="フッター プレースホルダー 4">
            <a:extLst>
              <a:ext uri="{FF2B5EF4-FFF2-40B4-BE49-F238E27FC236}">
                <a16:creationId xmlns:a16="http://schemas.microsoft.com/office/drawing/2014/main" id="{1B9FDDA5-F6E7-4FD0-5847-4FAF0E6D67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631AEFC9-B0FB-830E-2E88-BFE06FF788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120968-58A8-462C-9A36-7BE767FE71C5}" type="slidenum">
              <a:rPr kumimoji="1" lang="ja-JP" altLang="en-US" smtClean="0"/>
              <a:t>‹#›</a:t>
            </a:fld>
            <a:endParaRPr kumimoji="1" lang="ja-JP" altLang="en-US"/>
          </a:p>
        </p:txBody>
      </p:sp>
    </p:spTree>
    <p:extLst>
      <p:ext uri="{BB962C8B-B14F-4D97-AF65-F5344CB8AC3E}">
        <p14:creationId xmlns:p14="http://schemas.microsoft.com/office/powerpoint/2010/main" val="10244678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D2C4331E-A82D-D23B-6921-CAA09716FE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E0ED5A50-6B13-D0D7-2E5F-3E3C02F100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BAC3E41-9E18-BB00-D75F-E226AF8F51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AA08AF-B75D-40AD-B185-742D4F3E8D71}" type="datetimeFigureOut">
              <a:rPr kumimoji="1" lang="ja-JP" altLang="en-US" smtClean="0"/>
              <a:t>2025/4/10</a:t>
            </a:fld>
            <a:endParaRPr kumimoji="1" lang="ja-JP" altLang="en-US"/>
          </a:p>
        </p:txBody>
      </p:sp>
      <p:sp>
        <p:nvSpPr>
          <p:cNvPr id="5" name="フッター プレースホルダー 4">
            <a:extLst>
              <a:ext uri="{FF2B5EF4-FFF2-40B4-BE49-F238E27FC236}">
                <a16:creationId xmlns:a16="http://schemas.microsoft.com/office/drawing/2014/main" id="{66671DDF-084D-92F9-675B-D118A050AA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F8063607-1040-545E-1F40-4924F55086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5A8AF5-EF63-452E-B1CC-9BACE741D251}" type="slidenum">
              <a:rPr kumimoji="1" lang="ja-JP" altLang="en-US" smtClean="0"/>
              <a:t>‹#›</a:t>
            </a:fld>
            <a:endParaRPr kumimoji="1" lang="ja-JP" altLang="en-US"/>
          </a:p>
        </p:txBody>
      </p:sp>
    </p:spTree>
    <p:extLst>
      <p:ext uri="{BB962C8B-B14F-4D97-AF65-F5344CB8AC3E}">
        <p14:creationId xmlns:p14="http://schemas.microsoft.com/office/powerpoint/2010/main" val="201671600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5617C7E3-5144-5797-F7F9-36F645736E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3A4AA77F-EA04-8A9A-1255-5937443D96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6C7B44E-B6D8-4707-4A5C-E6F636C5AB1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15B1DC-95AF-4DC4-9D94-8DAF33F30622}" type="datetimeFigureOut">
              <a:rPr kumimoji="1" lang="ja-JP" altLang="en-US" smtClean="0"/>
              <a:t>2025/4/10</a:t>
            </a:fld>
            <a:endParaRPr kumimoji="1" lang="ja-JP" altLang="en-US"/>
          </a:p>
        </p:txBody>
      </p:sp>
      <p:sp>
        <p:nvSpPr>
          <p:cNvPr id="5" name="フッター プレースホルダー 4">
            <a:extLst>
              <a:ext uri="{FF2B5EF4-FFF2-40B4-BE49-F238E27FC236}">
                <a16:creationId xmlns:a16="http://schemas.microsoft.com/office/drawing/2014/main" id="{348D15D5-88E6-3177-AB4B-6C42A87CB5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2501AB3B-DB85-3631-E5F3-3FD8B5E54E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A61607-24F0-47E6-B9AE-6B4F4A091043}" type="slidenum">
              <a:rPr kumimoji="1" lang="ja-JP" altLang="en-US" smtClean="0"/>
              <a:t>‹#›</a:t>
            </a:fld>
            <a:endParaRPr kumimoji="1" lang="ja-JP" altLang="en-US"/>
          </a:p>
        </p:txBody>
      </p:sp>
    </p:spTree>
    <p:extLst>
      <p:ext uri="{BB962C8B-B14F-4D97-AF65-F5344CB8AC3E}">
        <p14:creationId xmlns:p14="http://schemas.microsoft.com/office/powerpoint/2010/main" val="6434523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E4795416-A1F5-7845-1562-E2CF4F40E3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B4F6DAC3-3B2C-5972-F297-9CE7F11E7FC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84E56144-6860-CBED-5825-100B96E3CC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E86801-E223-4159-BB0D-2F1EBF00734C}" type="datetimeFigureOut">
              <a:rPr kumimoji="1" lang="ja-JP" altLang="en-US" smtClean="0"/>
              <a:t>2025/4/10</a:t>
            </a:fld>
            <a:endParaRPr kumimoji="1" lang="ja-JP" altLang="en-US"/>
          </a:p>
        </p:txBody>
      </p:sp>
      <p:sp>
        <p:nvSpPr>
          <p:cNvPr id="5" name="フッター プレースホルダー 4">
            <a:extLst>
              <a:ext uri="{FF2B5EF4-FFF2-40B4-BE49-F238E27FC236}">
                <a16:creationId xmlns:a16="http://schemas.microsoft.com/office/drawing/2014/main" id="{D60233A7-4FF5-1F8E-F75D-8B93BF102F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DFB11386-FEC5-3B2B-A446-D65C1626DE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49A90A-F70F-4DEA-9795-8B6AA280D3D9}" type="slidenum">
              <a:rPr kumimoji="1" lang="ja-JP" altLang="en-US" smtClean="0"/>
              <a:t>‹#›</a:t>
            </a:fld>
            <a:endParaRPr kumimoji="1" lang="ja-JP" altLang="en-US"/>
          </a:p>
        </p:txBody>
      </p:sp>
    </p:spTree>
    <p:extLst>
      <p:ext uri="{BB962C8B-B14F-4D97-AF65-F5344CB8AC3E}">
        <p14:creationId xmlns:p14="http://schemas.microsoft.com/office/powerpoint/2010/main" val="57019813"/>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5617C7E3-5144-5797-F7F9-36F645736E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3A4AA77F-EA04-8A9A-1255-5937443D96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6C7B44E-B6D8-4707-4A5C-E6F636C5AB1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15B1DC-95AF-4DC4-9D94-8DAF33F30622}" type="datetimeFigureOut">
              <a:rPr kumimoji="1" lang="ja-JP" altLang="en-US" smtClean="0"/>
              <a:t>2025/4/10</a:t>
            </a:fld>
            <a:endParaRPr kumimoji="1" lang="ja-JP" altLang="en-US"/>
          </a:p>
        </p:txBody>
      </p:sp>
      <p:sp>
        <p:nvSpPr>
          <p:cNvPr id="5" name="フッター プレースホルダー 4">
            <a:extLst>
              <a:ext uri="{FF2B5EF4-FFF2-40B4-BE49-F238E27FC236}">
                <a16:creationId xmlns:a16="http://schemas.microsoft.com/office/drawing/2014/main" id="{348D15D5-88E6-3177-AB4B-6C42A87CB5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2501AB3B-DB85-3631-E5F3-3FD8B5E54E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A61607-24F0-47E6-B9AE-6B4F4A091043}" type="slidenum">
              <a:rPr kumimoji="1" lang="ja-JP" altLang="en-US" smtClean="0"/>
              <a:t>‹#›</a:t>
            </a:fld>
            <a:endParaRPr kumimoji="1" lang="ja-JP" altLang="en-US"/>
          </a:p>
        </p:txBody>
      </p:sp>
    </p:spTree>
    <p:extLst>
      <p:ext uri="{BB962C8B-B14F-4D97-AF65-F5344CB8AC3E}">
        <p14:creationId xmlns:p14="http://schemas.microsoft.com/office/powerpoint/2010/main" val="109759665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DA8EA80E-97E4-CDC7-F5C2-A5C1C8A9D3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9F50C93C-C446-6A24-F484-38D27C1093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1EEE2B3-73DA-C641-3F2D-245E0F99F75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373F63-FA91-433E-A565-8A6F3AB2F2CE}" type="datetimeFigureOut">
              <a:rPr kumimoji="1" lang="ja-JP" altLang="en-US" smtClean="0"/>
              <a:t>2025/4/10</a:t>
            </a:fld>
            <a:endParaRPr kumimoji="1" lang="ja-JP" altLang="en-US"/>
          </a:p>
        </p:txBody>
      </p:sp>
      <p:sp>
        <p:nvSpPr>
          <p:cNvPr id="5" name="フッター プレースホルダー 4">
            <a:extLst>
              <a:ext uri="{FF2B5EF4-FFF2-40B4-BE49-F238E27FC236}">
                <a16:creationId xmlns:a16="http://schemas.microsoft.com/office/drawing/2014/main" id="{622ACEE4-B865-32B6-FD96-777A438351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41D184EB-120F-0424-B110-822F59FCC1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500C7D-D8FD-4722-A286-6243724E401A}" type="slidenum">
              <a:rPr kumimoji="1" lang="ja-JP" altLang="en-US" smtClean="0"/>
              <a:t>‹#›</a:t>
            </a:fld>
            <a:endParaRPr kumimoji="1" lang="ja-JP" altLang="en-US"/>
          </a:p>
        </p:txBody>
      </p:sp>
    </p:spTree>
    <p:extLst>
      <p:ext uri="{BB962C8B-B14F-4D97-AF65-F5344CB8AC3E}">
        <p14:creationId xmlns:p14="http://schemas.microsoft.com/office/powerpoint/2010/main" val="323012603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80174F47-F734-6FEA-808D-9AA896BAA0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13278282-2246-B283-D065-721B56AD08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268809F-0E84-BEBB-9928-1710DC7133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0551CF-AC35-453A-AC4F-1F3BC91CFFF6}" type="datetimeFigureOut">
              <a:rPr kumimoji="1" lang="ja-JP" altLang="en-US" smtClean="0"/>
              <a:t>2025/4/10</a:t>
            </a:fld>
            <a:endParaRPr kumimoji="1" lang="ja-JP" altLang="en-US"/>
          </a:p>
        </p:txBody>
      </p:sp>
      <p:sp>
        <p:nvSpPr>
          <p:cNvPr id="5" name="フッター プレースホルダー 4">
            <a:extLst>
              <a:ext uri="{FF2B5EF4-FFF2-40B4-BE49-F238E27FC236}">
                <a16:creationId xmlns:a16="http://schemas.microsoft.com/office/drawing/2014/main" id="{DDE261C5-56C3-D282-1A6F-4594133059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53855501-9103-E8C3-7B90-396763ED482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819BE7-A05F-4542-A98B-56D99B6F34E1}" type="slidenum">
              <a:rPr kumimoji="1" lang="ja-JP" altLang="en-US" smtClean="0"/>
              <a:t>‹#›</a:t>
            </a:fld>
            <a:endParaRPr kumimoji="1" lang="ja-JP" altLang="en-US"/>
          </a:p>
        </p:txBody>
      </p:sp>
    </p:spTree>
    <p:extLst>
      <p:ext uri="{BB962C8B-B14F-4D97-AF65-F5344CB8AC3E}">
        <p14:creationId xmlns:p14="http://schemas.microsoft.com/office/powerpoint/2010/main" val="211461116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E1F2D941-9A17-DB7F-7F82-96ACFEFC02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CBDD650A-9802-F3C6-342A-6BDB8BB786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FC52E7B-4947-1EE7-8A20-B05F296D5E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C6BD40-0573-4608-B159-6A3013495488}" type="datetimeFigureOut">
              <a:rPr kumimoji="1" lang="ja-JP" altLang="en-US" smtClean="0"/>
              <a:t>2025/4/10</a:t>
            </a:fld>
            <a:endParaRPr kumimoji="1" lang="ja-JP" altLang="en-US"/>
          </a:p>
        </p:txBody>
      </p:sp>
      <p:sp>
        <p:nvSpPr>
          <p:cNvPr id="5" name="フッター プレースホルダー 4">
            <a:extLst>
              <a:ext uri="{FF2B5EF4-FFF2-40B4-BE49-F238E27FC236}">
                <a16:creationId xmlns:a16="http://schemas.microsoft.com/office/drawing/2014/main" id="{64A343BB-47EE-84E7-200E-4EA95D9FDD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DD9FAF89-542C-DF59-D394-92E4B7FF69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26AAF1-2616-4E79-920F-FDCDF62FC9AA}" type="slidenum">
              <a:rPr kumimoji="1" lang="ja-JP" altLang="en-US" smtClean="0"/>
              <a:t>‹#›</a:t>
            </a:fld>
            <a:endParaRPr kumimoji="1" lang="ja-JP" altLang="en-US"/>
          </a:p>
        </p:txBody>
      </p:sp>
    </p:spTree>
    <p:extLst>
      <p:ext uri="{BB962C8B-B14F-4D97-AF65-F5344CB8AC3E}">
        <p14:creationId xmlns:p14="http://schemas.microsoft.com/office/powerpoint/2010/main" val="385801081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2.png"/><Relationship Id="rId2" Type="http://schemas.openxmlformats.org/officeDocument/2006/relationships/audio" Target="../media/media11.m4a"/><Relationship Id="rId1" Type="http://schemas.microsoft.com/office/2007/relationships/media" Target="../media/media11.m4a"/><Relationship Id="rId6" Type="http://schemas.microsoft.com/office/2007/relationships/hdphoto" Target="../media/hdphoto3.wdp"/><Relationship Id="rId5" Type="http://schemas.openxmlformats.org/officeDocument/2006/relationships/image" Target="../media/image10.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3.xml"/><Relationship Id="rId7" Type="http://schemas.openxmlformats.org/officeDocument/2006/relationships/image" Target="../media/image11.png"/><Relationship Id="rId2" Type="http://schemas.openxmlformats.org/officeDocument/2006/relationships/audio" Target="../media/media12.m4a"/><Relationship Id="rId1" Type="http://schemas.microsoft.com/office/2007/relationships/media" Target="../media/media12.m4a"/><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3.xml"/><Relationship Id="rId7" Type="http://schemas.openxmlformats.org/officeDocument/2006/relationships/image" Target="../media/image12.png"/><Relationship Id="rId2" Type="http://schemas.openxmlformats.org/officeDocument/2006/relationships/audio" Target="../media/media14.m4a"/><Relationship Id="rId1" Type="http://schemas.microsoft.com/office/2007/relationships/media" Target="../media/media14.m4a"/><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notesSlide" Target="../notesSlides/notesSlide14.xml"/><Relationship Id="rId9"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image" Target="../media/image1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23.xml"/><Relationship Id="rId7" Type="http://schemas.openxmlformats.org/officeDocument/2006/relationships/image" Target="../media/image5.png"/><Relationship Id="rId2" Type="http://schemas.openxmlformats.org/officeDocument/2006/relationships/audio" Target="../media/media16.m4a"/><Relationship Id="rId1" Type="http://schemas.microsoft.com/office/2007/relationships/media" Target="../media/media16.m4a"/><Relationship Id="rId6" Type="http://schemas.microsoft.com/office/2007/relationships/hdphoto" Target="../media/hdphoto2.wdp"/><Relationship Id="rId5" Type="http://schemas.openxmlformats.org/officeDocument/2006/relationships/image" Target="../media/image7.png"/><Relationship Id="rId10" Type="http://schemas.openxmlformats.org/officeDocument/2006/relationships/image" Target="../media/image2.png"/><Relationship Id="rId4" Type="http://schemas.openxmlformats.org/officeDocument/2006/relationships/notesSlide" Target="../notesSlides/notesSlide16.xml"/><Relationship Id="rId9"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3.xml"/><Relationship Id="rId7" Type="http://schemas.openxmlformats.org/officeDocument/2006/relationships/image" Target="../media/image6.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png"/><Relationship Id="rId4" Type="http://schemas.openxmlformats.org/officeDocument/2006/relationships/notesSlide" Target="../notesSlides/notesSlide18.xml"/><Relationship Id="rId9"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2.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png"/><Relationship Id="rId5" Type="http://schemas.openxmlformats.org/officeDocument/2006/relationships/image" Target="../media/image17.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2.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8.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png"/><Relationship Id="rId5" Type="http://schemas.openxmlformats.org/officeDocument/2006/relationships/image" Target="../media/image20.png"/><Relationship Id="rId4"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73.xml"/><Relationship Id="rId7" Type="http://schemas.openxmlformats.org/officeDocument/2006/relationships/image" Target="../media/image5.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3.xml"/><Relationship Id="rId9"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3.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3.xml"/><Relationship Id="rId7" Type="http://schemas.openxmlformats.org/officeDocument/2006/relationships/image" Target="../media/image8.png"/><Relationship Id="rId2" Type="http://schemas.openxmlformats.org/officeDocument/2006/relationships/audio" Target="../media/media7.m4a"/><Relationship Id="rId1" Type="http://schemas.microsoft.com/office/2007/relationships/media" Target="../media/media7.m4a"/><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3.xml"/><Relationship Id="rId7" Type="http://schemas.openxmlformats.org/officeDocument/2006/relationships/image" Target="../media/image9.png"/><Relationship Id="rId2" Type="http://schemas.openxmlformats.org/officeDocument/2006/relationships/audio" Target="../media/media8.m4a"/><Relationship Id="rId1" Type="http://schemas.microsoft.com/office/2007/relationships/media" Target="../media/media8.m4a"/><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2.png"/><Relationship Id="rId2" Type="http://schemas.openxmlformats.org/officeDocument/2006/relationships/audio" Target="../media/media9.m4a"/><Relationship Id="rId1" Type="http://schemas.microsoft.com/office/2007/relationships/media" Target="../media/media9.m4a"/><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2EE081D-DEF5-B7BF-ABBB-CAAF414B2DAF}"/>
              </a:ext>
            </a:extLst>
          </p:cNvPr>
          <p:cNvSpPr>
            <a:spLocks noGrp="1"/>
          </p:cNvSpPr>
          <p:nvPr>
            <p:ph type="ctrTitle"/>
          </p:nvPr>
        </p:nvSpPr>
        <p:spPr/>
        <p:txBody>
          <a:bodyPr>
            <a:normAutofit/>
          </a:bodyPr>
          <a:lstStyle/>
          <a:p>
            <a:r>
              <a:rPr lang="ja-JP" altLang="en-US" dirty="0"/>
              <a:t>台東区 障害福祉サービス</a:t>
            </a:r>
            <a:br>
              <a:rPr lang="en-US" altLang="ja-JP" dirty="0"/>
            </a:br>
            <a:r>
              <a:rPr lang="ja-JP" altLang="en-US" dirty="0"/>
              <a:t>（居宅サービス）事業者向け</a:t>
            </a:r>
            <a:r>
              <a:rPr kumimoji="1" lang="ja-JP" altLang="en-US" dirty="0"/>
              <a:t>　</a:t>
            </a:r>
            <a:br>
              <a:rPr kumimoji="1" lang="en-US" altLang="ja-JP" dirty="0"/>
            </a:br>
            <a:r>
              <a:rPr kumimoji="1" lang="ja-JP" altLang="en-US" dirty="0"/>
              <a:t>集団指導</a:t>
            </a:r>
          </a:p>
        </p:txBody>
      </p:sp>
      <p:sp>
        <p:nvSpPr>
          <p:cNvPr id="4" name="テキスト ボックス 3">
            <a:extLst>
              <a:ext uri="{FF2B5EF4-FFF2-40B4-BE49-F238E27FC236}">
                <a16:creationId xmlns:a16="http://schemas.microsoft.com/office/drawing/2014/main" id="{BCD41380-6C8C-8252-ED91-3BCF8DADA7E5}"/>
              </a:ext>
            </a:extLst>
          </p:cNvPr>
          <p:cNvSpPr txBox="1"/>
          <p:nvPr/>
        </p:nvSpPr>
        <p:spPr>
          <a:xfrm>
            <a:off x="0" y="5429250"/>
            <a:ext cx="12192000" cy="369332"/>
          </a:xfrm>
          <a:prstGeom prst="rect">
            <a:avLst/>
          </a:prstGeom>
          <a:noFill/>
        </p:spPr>
        <p:txBody>
          <a:bodyPr wrap="square" rtlCol="0">
            <a:spAutoFit/>
          </a:bodyPr>
          <a:lstStyle/>
          <a:p>
            <a:pPr algn="ctr"/>
            <a:r>
              <a:rPr kumimoji="1" lang="ja-JP" altLang="en-US" dirty="0">
                <a:solidFill>
                  <a:schemeClr val="tx1"/>
                </a:solidFill>
                <a:latin typeface="BIZ UDPゴシック" panose="020B0400000000000000" pitchFamily="50" charset="-128"/>
                <a:ea typeface="BIZ UDPゴシック" panose="020B0400000000000000" pitchFamily="50" charset="-128"/>
              </a:rPr>
              <a:t>台東区福祉部　福祉課　指導検査係</a:t>
            </a:r>
            <a:endParaRPr kumimoji="1" lang="en-US" altLang="ja-JP" dirty="0">
              <a:solidFill>
                <a:schemeClr val="tx1"/>
              </a:solidFill>
              <a:latin typeface="BIZ UDPゴシック" panose="020B0400000000000000" pitchFamily="50" charset="-128"/>
              <a:ea typeface="BIZ UDPゴシック" panose="020B0400000000000000" pitchFamily="50" charset="-128"/>
            </a:endParaRPr>
          </a:p>
        </p:txBody>
      </p:sp>
      <p:pic>
        <p:nvPicPr>
          <p:cNvPr id="28" name="オーディオ 27">
            <a:hlinkClick r:id="" action="ppaction://media"/>
            <a:extLst>
              <a:ext uri="{FF2B5EF4-FFF2-40B4-BE49-F238E27FC236}">
                <a16:creationId xmlns:a16="http://schemas.microsoft.com/office/drawing/2014/main" id="{6260EF49-A313-2E22-DC33-01CB1AFD9A6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55961034"/>
      </p:ext>
    </p:extLst>
  </p:cSld>
  <p:clrMapOvr>
    <a:masterClrMapping/>
  </p:clrMapOvr>
  <mc:AlternateContent xmlns:mc="http://schemas.openxmlformats.org/markup-compatibility/2006" xmlns:p14="http://schemas.microsoft.com/office/powerpoint/2010/main">
    <mc:Choice Requires="p14">
      <p:transition spd="slow" p14:dur="2000" advTm="28841"/>
    </mc:Choice>
    <mc:Fallback xmlns="">
      <p:transition spd="slow" advTm="288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矢印: 五方向 3">
            <a:extLst>
              <a:ext uri="{FF2B5EF4-FFF2-40B4-BE49-F238E27FC236}">
                <a16:creationId xmlns:a16="http://schemas.microsoft.com/office/drawing/2014/main" id="{2C09246F-06F4-16AC-68F0-C4D5D264E398}"/>
              </a:ext>
            </a:extLst>
          </p:cNvPr>
          <p:cNvSpPr/>
          <p:nvPr/>
        </p:nvSpPr>
        <p:spPr>
          <a:xfrm>
            <a:off x="342900" y="328613"/>
            <a:ext cx="3586163" cy="742950"/>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b="1" dirty="0">
                <a:solidFill>
                  <a:schemeClr val="bg1"/>
                </a:solidFill>
              </a:rPr>
              <a:t>１</a:t>
            </a:r>
            <a:r>
              <a:rPr kumimoji="1" lang="ja-JP" altLang="en-US" sz="1800" b="1" dirty="0">
                <a:solidFill>
                  <a:schemeClr val="bg1"/>
                </a:solidFill>
              </a:rPr>
              <a:t>部  </a:t>
            </a:r>
            <a:endParaRPr lang="en-US" altLang="ja-JP" b="1" dirty="0">
              <a:solidFill>
                <a:schemeClr val="bg1"/>
              </a:solidFill>
            </a:endParaRPr>
          </a:p>
          <a:p>
            <a:r>
              <a:rPr lang="ja-JP" altLang="ja-JP" sz="1800" b="1" dirty="0">
                <a:solidFill>
                  <a:schemeClr val="bg1"/>
                </a:solidFill>
                <a:effectLst/>
                <a:latin typeface="+mn-ea"/>
                <a:cs typeface="Times New Roman" panose="02020603050405020304" pitchFamily="18" charset="0"/>
              </a:rPr>
              <a:t>令和</a:t>
            </a:r>
            <a:r>
              <a:rPr lang="en-US" altLang="ja-JP" sz="1800" b="1" dirty="0">
                <a:solidFill>
                  <a:schemeClr val="bg1"/>
                </a:solidFill>
                <a:effectLst/>
                <a:latin typeface="+mn-ea"/>
                <a:cs typeface="Times New Roman" panose="02020603050405020304" pitchFamily="18" charset="0"/>
              </a:rPr>
              <a:t>6</a:t>
            </a:r>
            <a:r>
              <a:rPr lang="ja-JP" altLang="ja-JP" sz="1800" b="1" dirty="0">
                <a:solidFill>
                  <a:schemeClr val="bg1"/>
                </a:solidFill>
                <a:effectLst/>
                <a:latin typeface="+mn-ea"/>
                <a:cs typeface="Times New Roman" panose="02020603050405020304" pitchFamily="18" charset="0"/>
              </a:rPr>
              <a:t>年度報酬改定のポイント</a:t>
            </a:r>
            <a:endParaRPr kumimoji="1" lang="ja-JP" altLang="en-US" sz="1800" b="1" dirty="0">
              <a:solidFill>
                <a:schemeClr val="bg1"/>
              </a:solidFill>
              <a:latin typeface="+mn-ea"/>
            </a:endParaRPr>
          </a:p>
        </p:txBody>
      </p:sp>
      <p:sp>
        <p:nvSpPr>
          <p:cNvPr id="8" name="テキスト ボックス 7">
            <a:extLst>
              <a:ext uri="{FF2B5EF4-FFF2-40B4-BE49-F238E27FC236}">
                <a16:creationId xmlns:a16="http://schemas.microsoft.com/office/drawing/2014/main" id="{9EEBA36F-D14A-822A-0667-97C1FAE6631E}"/>
              </a:ext>
            </a:extLst>
          </p:cNvPr>
          <p:cNvSpPr txBox="1"/>
          <p:nvPr/>
        </p:nvSpPr>
        <p:spPr>
          <a:xfrm>
            <a:off x="771526" y="1180415"/>
            <a:ext cx="7129462" cy="800219"/>
          </a:xfrm>
          <a:prstGeom prst="rect">
            <a:avLst/>
          </a:prstGeom>
          <a:noFill/>
        </p:spPr>
        <p:txBody>
          <a:bodyPr wrap="square" rtlCol="0">
            <a:spAutoFit/>
          </a:bodyPr>
          <a:lstStyle/>
          <a:p>
            <a:r>
              <a:rPr lang="ja-JP" altLang="ja-JP" sz="2800" kern="100" dirty="0">
                <a:effectLst/>
                <a:latin typeface="HGP創英角ﾎﾟｯﾌﾟ体" panose="040B0A00000000000000" pitchFamily="50" charset="-128"/>
                <a:ea typeface="HGP創英角ﾎﾟｯﾌﾟ体" panose="040B0A00000000000000" pitchFamily="50" charset="-128"/>
                <a:cs typeface="Times New Roman" panose="02020603050405020304" pitchFamily="18" charset="0"/>
              </a:rPr>
              <a:t>②身体拘束廃止未実施減算（見直し）</a:t>
            </a:r>
            <a:endParaRPr lang="en-US" altLang="ja-JP" sz="2800" kern="100" dirty="0">
              <a:effectLst/>
              <a:latin typeface="HGP創英角ﾎﾟｯﾌﾟ体" panose="040B0A00000000000000" pitchFamily="50" charset="-128"/>
              <a:ea typeface="HGP創英角ﾎﾟｯﾌﾟ体" panose="040B0A00000000000000" pitchFamily="50" charset="-128"/>
              <a:cs typeface="Times New Roman" panose="02020603050405020304" pitchFamily="18" charset="0"/>
            </a:endParaRPr>
          </a:p>
          <a:p>
            <a:endParaRPr kumimoji="1" lang="ja-JP" altLang="en-US" dirty="0"/>
          </a:p>
        </p:txBody>
      </p:sp>
      <p:sp>
        <p:nvSpPr>
          <p:cNvPr id="2" name="テキスト ボックス 1">
            <a:extLst>
              <a:ext uri="{FF2B5EF4-FFF2-40B4-BE49-F238E27FC236}">
                <a16:creationId xmlns:a16="http://schemas.microsoft.com/office/drawing/2014/main" id="{FCD06667-3D01-AF68-8730-2EB500BAE079}"/>
              </a:ext>
            </a:extLst>
          </p:cNvPr>
          <p:cNvSpPr txBox="1"/>
          <p:nvPr/>
        </p:nvSpPr>
        <p:spPr>
          <a:xfrm>
            <a:off x="1171575" y="1838261"/>
            <a:ext cx="8358187" cy="677108"/>
          </a:xfrm>
          <a:prstGeom prst="rect">
            <a:avLst/>
          </a:prstGeom>
          <a:noFill/>
        </p:spPr>
        <p:txBody>
          <a:bodyPr wrap="square" rtlCol="0">
            <a:spAutoFit/>
          </a:bodyPr>
          <a:lstStyle/>
          <a:p>
            <a:r>
              <a:rPr lang="ja-JP" altLang="ja-JP" sz="2000" dirty="0">
                <a:effectLst/>
                <a:latin typeface="BIZ UDPゴシック" panose="020B0400000000000000" pitchFamily="50" charset="-128"/>
                <a:ea typeface="BIZ UDPゴシック" panose="020B0400000000000000" pitchFamily="50" charset="-128"/>
                <a:cs typeface="Times New Roman" panose="02020603050405020304" pitchFamily="18" charset="0"/>
              </a:rPr>
              <a:t>次のように減算額が見直されました。</a:t>
            </a:r>
          </a:p>
          <a:p>
            <a:endParaRPr kumimoji="1" lang="ja-JP" altLang="en-US" dirty="0">
              <a:latin typeface="BIZ UDPゴシック" panose="020B0400000000000000" pitchFamily="50" charset="-128"/>
              <a:ea typeface="BIZ UDPゴシック" panose="020B0400000000000000" pitchFamily="50" charset="-128"/>
            </a:endParaRPr>
          </a:p>
        </p:txBody>
      </p:sp>
      <p:graphicFrame>
        <p:nvGraphicFramePr>
          <p:cNvPr id="3" name="表 2">
            <a:extLst>
              <a:ext uri="{FF2B5EF4-FFF2-40B4-BE49-F238E27FC236}">
                <a16:creationId xmlns:a16="http://schemas.microsoft.com/office/drawing/2014/main" id="{05C64860-9FA2-1D96-6ABE-B91E4106F0D6}"/>
              </a:ext>
            </a:extLst>
          </p:cNvPr>
          <p:cNvGraphicFramePr>
            <a:graphicFrameLocks noGrp="1"/>
          </p:cNvGraphicFramePr>
          <p:nvPr>
            <p:extLst>
              <p:ext uri="{D42A27DB-BD31-4B8C-83A1-F6EECF244321}">
                <p14:modId xmlns:p14="http://schemas.microsoft.com/office/powerpoint/2010/main" val="796871177"/>
              </p:ext>
            </p:extLst>
          </p:nvPr>
        </p:nvGraphicFramePr>
        <p:xfrm>
          <a:off x="1488681" y="2423428"/>
          <a:ext cx="8555432" cy="1514475"/>
        </p:xfrm>
        <a:graphic>
          <a:graphicData uri="http://schemas.openxmlformats.org/drawingml/2006/table">
            <a:tbl>
              <a:tblPr firstRow="1" firstCol="1" bandRow="1"/>
              <a:tblGrid>
                <a:gridCol w="4277716">
                  <a:extLst>
                    <a:ext uri="{9D8B030D-6E8A-4147-A177-3AD203B41FA5}">
                      <a16:colId xmlns:a16="http://schemas.microsoft.com/office/drawing/2014/main" val="3042862991"/>
                    </a:ext>
                  </a:extLst>
                </a:gridCol>
                <a:gridCol w="4277716">
                  <a:extLst>
                    <a:ext uri="{9D8B030D-6E8A-4147-A177-3AD203B41FA5}">
                      <a16:colId xmlns:a16="http://schemas.microsoft.com/office/drawing/2014/main" val="2213764476"/>
                    </a:ext>
                  </a:extLst>
                </a:gridCol>
              </a:tblGrid>
              <a:tr h="460834">
                <a:tc>
                  <a:txBody>
                    <a:bodyPr/>
                    <a:lstStyle/>
                    <a:p>
                      <a:pPr algn="ctr"/>
                      <a:r>
                        <a:rPr lang="ja-JP" sz="1800" dirty="0">
                          <a:solidFill>
                            <a:srgbClr val="FFFFFF"/>
                          </a:solidFill>
                          <a:effectLst/>
                          <a:latin typeface="Century" panose="02040604050505020304" pitchFamily="18" charset="0"/>
                          <a:ea typeface="BIZ UDPゴシック" panose="020B0400000000000000" pitchFamily="50" charset="-128"/>
                          <a:cs typeface="Times New Roman" panose="02020603050405020304" pitchFamily="18" charset="0"/>
                        </a:rPr>
                        <a:t>【変更前】</a:t>
                      </a:r>
                      <a:endParaRPr lang="ja-JP" sz="1800" dirty="0">
                        <a:effectLst/>
                        <a:latin typeface="Century" panose="02040604050505020304" pitchFamily="18" charset="0"/>
                        <a:ea typeface="BIZ UD明朝 Medium" panose="02020500000000000000" pitchFamily="17" charset="-128"/>
                        <a:cs typeface="Times New Roman" panose="02020603050405020304" pitchFamily="18" charset="0"/>
                      </a:endParaRPr>
                    </a:p>
                  </a:txBody>
                  <a:tcPr marL="68580" marR="68580" marT="0" marB="0" anchor="ctr">
                    <a:lnL w="28575" cap="flat" cmpd="sng" algn="ctr">
                      <a:solidFill>
                        <a:srgbClr val="BFBFBF"/>
                      </a:solidFill>
                      <a:prstDash val="solid"/>
                      <a:round/>
                      <a:headEnd type="none" w="med" len="med"/>
                      <a:tailEnd type="none" w="med" len="med"/>
                    </a:lnL>
                    <a:lnR w="28575" cap="flat" cmpd="sng" algn="ctr">
                      <a:solidFill>
                        <a:srgbClr val="BFBFBF"/>
                      </a:solidFill>
                      <a:prstDash val="solid"/>
                      <a:round/>
                      <a:headEnd type="none" w="med" len="med"/>
                      <a:tailEnd type="none" w="med" len="med"/>
                    </a:lnR>
                    <a:lnT w="28575" cap="flat" cmpd="sng" algn="ctr">
                      <a:solidFill>
                        <a:srgbClr val="BFBFBF"/>
                      </a:solidFill>
                      <a:prstDash val="solid"/>
                      <a:round/>
                      <a:headEnd type="none" w="med" len="med"/>
                      <a:tailEnd type="none" w="med" len="med"/>
                    </a:lnT>
                    <a:lnB w="28575" cap="flat" cmpd="sng" algn="ctr">
                      <a:solidFill>
                        <a:srgbClr val="BFBFBF"/>
                      </a:solidFill>
                      <a:prstDash val="solid"/>
                      <a:round/>
                      <a:headEnd type="none" w="med" len="med"/>
                      <a:tailEnd type="none" w="med" len="med"/>
                    </a:lnB>
                    <a:solidFill>
                      <a:srgbClr val="595959"/>
                    </a:solidFill>
                  </a:tcPr>
                </a:tc>
                <a:tc>
                  <a:txBody>
                    <a:bodyPr/>
                    <a:lstStyle/>
                    <a:p>
                      <a:pPr algn="ctr"/>
                      <a:r>
                        <a:rPr lang="ja-JP" sz="1800" dirty="0">
                          <a:solidFill>
                            <a:srgbClr val="FFFFFF"/>
                          </a:solidFill>
                          <a:effectLst/>
                          <a:latin typeface="Century" panose="02040604050505020304" pitchFamily="18" charset="0"/>
                          <a:ea typeface="BIZ UDPゴシック" panose="020B0400000000000000" pitchFamily="50" charset="-128"/>
                          <a:cs typeface="Times New Roman" panose="02020603050405020304" pitchFamily="18" charset="0"/>
                        </a:rPr>
                        <a:t>【変更後】</a:t>
                      </a:r>
                      <a:endParaRPr lang="ja-JP" sz="1800" dirty="0">
                        <a:effectLst/>
                        <a:latin typeface="Century" panose="02040604050505020304" pitchFamily="18" charset="0"/>
                        <a:ea typeface="BIZ UD明朝 Medium" panose="02020500000000000000" pitchFamily="17" charset="-128"/>
                        <a:cs typeface="Times New Roman" panose="02020603050405020304" pitchFamily="18" charset="0"/>
                      </a:endParaRPr>
                    </a:p>
                  </a:txBody>
                  <a:tcPr marL="68580" marR="68580" marT="0" marB="0" anchor="ctr">
                    <a:lnL w="28575" cap="flat" cmpd="sng" algn="ctr">
                      <a:solidFill>
                        <a:srgbClr val="BFBFBF"/>
                      </a:solidFill>
                      <a:prstDash val="solid"/>
                      <a:round/>
                      <a:headEnd type="none" w="med" len="med"/>
                      <a:tailEnd type="none" w="med" len="med"/>
                    </a:lnL>
                    <a:lnR w="28575" cap="flat" cmpd="sng" algn="ctr">
                      <a:solidFill>
                        <a:srgbClr val="BFBFBF"/>
                      </a:solidFill>
                      <a:prstDash val="solid"/>
                      <a:round/>
                      <a:headEnd type="none" w="med" len="med"/>
                      <a:tailEnd type="none" w="med" len="med"/>
                    </a:lnR>
                    <a:lnT w="28575" cap="flat" cmpd="sng" algn="ctr">
                      <a:solidFill>
                        <a:srgbClr val="BFBFBF"/>
                      </a:solidFill>
                      <a:prstDash val="solid"/>
                      <a:round/>
                      <a:headEnd type="none" w="med" len="med"/>
                      <a:tailEnd type="none" w="med" len="med"/>
                    </a:lnT>
                    <a:lnB w="28575" cap="flat" cmpd="sng" algn="ctr">
                      <a:solidFill>
                        <a:srgbClr val="BFBFBF"/>
                      </a:solidFill>
                      <a:prstDash val="solid"/>
                      <a:round/>
                      <a:headEnd type="none" w="med" len="med"/>
                      <a:tailEnd type="none" w="med" len="med"/>
                    </a:lnB>
                    <a:solidFill>
                      <a:srgbClr val="595959"/>
                    </a:solidFill>
                  </a:tcPr>
                </a:tc>
                <a:extLst>
                  <a:ext uri="{0D108BD9-81ED-4DB2-BD59-A6C34878D82A}">
                    <a16:rowId xmlns:a16="http://schemas.microsoft.com/office/drawing/2014/main" val="297603726"/>
                  </a:ext>
                </a:extLst>
              </a:tr>
              <a:tr h="575726">
                <a:tc rowSpan="2">
                  <a:txBody>
                    <a:bodyPr/>
                    <a:lstStyle/>
                    <a:p>
                      <a:pPr algn="ctr"/>
                      <a:r>
                        <a:rPr lang="ja-JP" sz="1800" dirty="0">
                          <a:effectLst/>
                          <a:latin typeface="Century" panose="02040604050505020304" pitchFamily="18" charset="0"/>
                          <a:ea typeface="BIZ UDPゴシック" panose="020B0400000000000000" pitchFamily="50" charset="-128"/>
                          <a:cs typeface="Times New Roman" panose="02020603050405020304" pitchFamily="18" charset="0"/>
                        </a:rPr>
                        <a:t>【全サービス共通】</a:t>
                      </a:r>
                      <a:endParaRPr lang="ja-JP" sz="1800" dirty="0">
                        <a:effectLst/>
                        <a:latin typeface="Century" panose="02040604050505020304" pitchFamily="18" charset="0"/>
                        <a:ea typeface="BIZ UD明朝 Medium" panose="02020500000000000000" pitchFamily="17" charset="-128"/>
                        <a:cs typeface="Times New Roman" panose="02020603050405020304" pitchFamily="18" charset="0"/>
                      </a:endParaRPr>
                    </a:p>
                    <a:p>
                      <a:pPr algn="ctr"/>
                      <a:r>
                        <a:rPr lang="ja-JP" sz="1800" dirty="0">
                          <a:effectLst/>
                          <a:latin typeface="Century" panose="02040604050505020304" pitchFamily="18" charset="0"/>
                          <a:ea typeface="BIZ UDPゴシック" panose="020B0400000000000000" pitchFamily="50" charset="-128"/>
                          <a:cs typeface="Times New Roman" panose="02020603050405020304" pitchFamily="18" charset="0"/>
                        </a:rPr>
                        <a:t>５単位</a:t>
                      </a:r>
                      <a:endParaRPr lang="ja-JP" sz="1800" dirty="0">
                        <a:effectLst/>
                        <a:latin typeface="Century" panose="02040604050505020304" pitchFamily="18" charset="0"/>
                        <a:ea typeface="BIZ UD明朝 Medium" panose="02020500000000000000" pitchFamily="17" charset="-128"/>
                        <a:cs typeface="Times New Roman" panose="02020603050405020304" pitchFamily="18" charset="0"/>
                      </a:endParaRPr>
                    </a:p>
                  </a:txBody>
                  <a:tcPr marL="68580" marR="68580" marT="0" marB="0" anchor="ctr">
                    <a:lnL w="28575" cap="flat" cmpd="sng" algn="ctr">
                      <a:solidFill>
                        <a:srgbClr val="BFBFBF"/>
                      </a:solidFill>
                      <a:prstDash val="solid"/>
                      <a:round/>
                      <a:headEnd type="none" w="med" len="med"/>
                      <a:tailEnd type="none" w="med" len="med"/>
                    </a:lnL>
                    <a:lnR w="28575" cap="flat" cmpd="sng" algn="ctr">
                      <a:solidFill>
                        <a:srgbClr val="BFBFBF"/>
                      </a:solidFill>
                      <a:prstDash val="solid"/>
                      <a:round/>
                      <a:headEnd type="none" w="med" len="med"/>
                      <a:tailEnd type="none" w="med" len="med"/>
                    </a:lnR>
                    <a:lnT w="28575" cap="flat" cmpd="sng" algn="ctr">
                      <a:solidFill>
                        <a:srgbClr val="BFBFBF"/>
                      </a:solidFill>
                      <a:prstDash val="solid"/>
                      <a:round/>
                      <a:headEnd type="none" w="med" len="med"/>
                      <a:tailEnd type="none" w="med" len="med"/>
                    </a:lnT>
                    <a:lnB w="28575" cap="flat" cmpd="sng" algn="ctr">
                      <a:solidFill>
                        <a:srgbClr val="BFBFBF"/>
                      </a:solidFill>
                      <a:prstDash val="solid"/>
                      <a:round/>
                      <a:headEnd type="none" w="med" len="med"/>
                      <a:tailEnd type="none" w="med" len="med"/>
                    </a:lnB>
                    <a:noFill/>
                  </a:tcPr>
                </a:tc>
                <a:tc>
                  <a:txBody>
                    <a:bodyPr/>
                    <a:lstStyle/>
                    <a:p>
                      <a:pPr algn="just"/>
                      <a:r>
                        <a:rPr lang="ja-JP" sz="1800" b="1" dirty="0">
                          <a:effectLst/>
                          <a:latin typeface="Century" panose="02040604050505020304" pitchFamily="18" charset="0"/>
                          <a:ea typeface="BIZ UDPゴシック" panose="020B0400000000000000" pitchFamily="50" charset="-128"/>
                          <a:cs typeface="Times New Roman" panose="02020603050405020304" pitchFamily="18" charset="0"/>
                        </a:rPr>
                        <a:t>【施設・居住系 ※】　</a:t>
                      </a:r>
                      <a:r>
                        <a:rPr lang="ja-JP" sz="1800" dirty="0">
                          <a:effectLst/>
                          <a:latin typeface="Century" panose="02040604050505020304" pitchFamily="18" charset="0"/>
                          <a:ea typeface="BIZ UDPゴシック" panose="020B0400000000000000" pitchFamily="50" charset="-128"/>
                          <a:cs typeface="Times New Roman" panose="02020603050405020304" pitchFamily="18" charset="0"/>
                        </a:rPr>
                        <a:t>所定単位数の </a:t>
                      </a:r>
                      <a:r>
                        <a:rPr lang="ja-JP" sz="1800" b="1" dirty="0">
                          <a:effectLst/>
                          <a:latin typeface="Century" panose="02040604050505020304" pitchFamily="18" charset="0"/>
                          <a:ea typeface="BIZ UDPゴシック" panose="020B0400000000000000" pitchFamily="50" charset="-128"/>
                          <a:cs typeface="Times New Roman" panose="02020603050405020304" pitchFamily="18" charset="0"/>
                        </a:rPr>
                        <a:t>１０％</a:t>
                      </a:r>
                      <a:endParaRPr lang="ja-JP" sz="1800" dirty="0">
                        <a:effectLst/>
                        <a:latin typeface="Century" panose="02040604050505020304" pitchFamily="18" charset="0"/>
                        <a:ea typeface="BIZ UD明朝 Medium" panose="02020500000000000000" pitchFamily="17" charset="-128"/>
                        <a:cs typeface="Times New Roman" panose="02020603050405020304" pitchFamily="18" charset="0"/>
                      </a:endParaRPr>
                    </a:p>
                  </a:txBody>
                  <a:tcPr marL="68580" marR="68580" marT="0" marB="0" anchor="ctr">
                    <a:lnL w="28575" cap="flat" cmpd="sng" algn="ctr">
                      <a:solidFill>
                        <a:srgbClr val="BFBFBF"/>
                      </a:solidFill>
                      <a:prstDash val="solid"/>
                      <a:round/>
                      <a:headEnd type="none" w="med" len="med"/>
                      <a:tailEnd type="none" w="med" len="med"/>
                    </a:lnL>
                    <a:lnR w="28575" cap="flat" cmpd="sng" algn="ctr">
                      <a:solidFill>
                        <a:srgbClr val="BFBFBF"/>
                      </a:solidFill>
                      <a:prstDash val="solid"/>
                      <a:round/>
                      <a:headEnd type="none" w="med" len="med"/>
                      <a:tailEnd type="none" w="med" len="med"/>
                    </a:lnR>
                    <a:lnT w="28575" cap="flat" cmpd="sng" algn="ctr">
                      <a:solidFill>
                        <a:srgbClr val="BFBFBF"/>
                      </a:solidFill>
                      <a:prstDash val="solid"/>
                      <a:round/>
                      <a:headEnd type="none" w="med" len="med"/>
                      <a:tailEnd type="none" w="med" len="med"/>
                    </a:lnT>
                    <a:lnB w="28575"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4175111773"/>
                  </a:ext>
                </a:extLst>
              </a:tr>
              <a:tr h="477915">
                <a:tc vMerge="1">
                  <a:txBody>
                    <a:bodyPr/>
                    <a:lstStyle/>
                    <a:p>
                      <a:endParaRPr kumimoji="1" lang="ja-JP" altLang="en-US"/>
                    </a:p>
                  </a:txBody>
                  <a:tcPr/>
                </a:tc>
                <a:tc>
                  <a:txBody>
                    <a:bodyPr/>
                    <a:lstStyle/>
                    <a:p>
                      <a:pPr algn="just"/>
                      <a:r>
                        <a:rPr lang="ja-JP" sz="1800" b="1" dirty="0">
                          <a:effectLst/>
                          <a:latin typeface="Century" panose="02040604050505020304" pitchFamily="18" charset="0"/>
                          <a:ea typeface="BIZ UDPゴシック" panose="020B0400000000000000" pitchFamily="50" charset="-128"/>
                          <a:cs typeface="Times New Roman" panose="02020603050405020304" pitchFamily="18" charset="0"/>
                        </a:rPr>
                        <a:t>【訪問・通所系 ※】　</a:t>
                      </a:r>
                      <a:r>
                        <a:rPr lang="ja-JP" sz="1800" dirty="0">
                          <a:effectLst/>
                          <a:latin typeface="Century" panose="02040604050505020304" pitchFamily="18" charset="0"/>
                          <a:ea typeface="BIZ UDPゴシック" panose="020B0400000000000000" pitchFamily="50" charset="-128"/>
                          <a:cs typeface="Times New Roman" panose="02020603050405020304" pitchFamily="18" charset="0"/>
                        </a:rPr>
                        <a:t>所定単位数の </a:t>
                      </a:r>
                      <a:r>
                        <a:rPr lang="ja-JP" sz="1800" b="1" dirty="0">
                          <a:effectLst/>
                          <a:latin typeface="Century" panose="02040604050505020304" pitchFamily="18" charset="0"/>
                          <a:ea typeface="BIZ UDPゴシック" panose="020B0400000000000000" pitchFamily="50" charset="-128"/>
                          <a:cs typeface="Times New Roman" panose="02020603050405020304" pitchFamily="18" charset="0"/>
                        </a:rPr>
                        <a:t>１％</a:t>
                      </a:r>
                      <a:endParaRPr lang="ja-JP" sz="1800" dirty="0">
                        <a:effectLst/>
                        <a:latin typeface="Century" panose="02040604050505020304" pitchFamily="18" charset="0"/>
                        <a:ea typeface="BIZ UD明朝 Medium" panose="02020500000000000000" pitchFamily="17" charset="-128"/>
                        <a:cs typeface="Times New Roman" panose="02020603050405020304" pitchFamily="18" charset="0"/>
                      </a:endParaRPr>
                    </a:p>
                  </a:txBody>
                  <a:tcPr marL="68580" marR="68580" marT="0" marB="0" anchor="ctr">
                    <a:lnL w="28575" cap="flat" cmpd="sng" algn="ctr">
                      <a:solidFill>
                        <a:srgbClr val="BFBFBF"/>
                      </a:solidFill>
                      <a:prstDash val="solid"/>
                      <a:round/>
                      <a:headEnd type="none" w="med" len="med"/>
                      <a:tailEnd type="none" w="med" len="med"/>
                    </a:lnL>
                    <a:lnR w="28575" cap="flat" cmpd="sng" algn="ctr">
                      <a:solidFill>
                        <a:srgbClr val="BFBFBF"/>
                      </a:solidFill>
                      <a:prstDash val="solid"/>
                      <a:round/>
                      <a:headEnd type="none" w="med" len="med"/>
                      <a:tailEnd type="none" w="med" len="med"/>
                    </a:lnR>
                    <a:lnT w="28575" cap="flat" cmpd="sng" algn="ctr">
                      <a:solidFill>
                        <a:srgbClr val="BFBFBF"/>
                      </a:solidFill>
                      <a:prstDash val="solid"/>
                      <a:round/>
                      <a:headEnd type="none" w="med" len="med"/>
                      <a:tailEnd type="none" w="med" len="med"/>
                    </a:lnT>
                    <a:lnB w="28575"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1959544029"/>
                  </a:ext>
                </a:extLst>
              </a:tr>
            </a:tbl>
          </a:graphicData>
        </a:graphic>
      </p:graphicFrame>
      <p:sp>
        <p:nvSpPr>
          <p:cNvPr id="5" name="テキスト ボックス 4">
            <a:extLst>
              <a:ext uri="{FF2B5EF4-FFF2-40B4-BE49-F238E27FC236}">
                <a16:creationId xmlns:a16="http://schemas.microsoft.com/office/drawing/2014/main" id="{1AC9D7F1-9995-0425-7AEE-3B39D84760A0}"/>
              </a:ext>
            </a:extLst>
          </p:cNvPr>
          <p:cNvSpPr txBox="1"/>
          <p:nvPr/>
        </p:nvSpPr>
        <p:spPr>
          <a:xfrm>
            <a:off x="1302248" y="4057531"/>
            <a:ext cx="8928297" cy="646331"/>
          </a:xfrm>
          <a:prstGeom prst="rect">
            <a:avLst/>
          </a:prstGeom>
          <a:noFill/>
        </p:spPr>
        <p:txBody>
          <a:bodyPr wrap="square" rtlCol="0">
            <a:spAutoFit/>
          </a:bodyPr>
          <a:lstStyle/>
          <a:p>
            <a:r>
              <a:rPr lang="ja-JP" altLang="ja-JP" sz="1800" dirty="0">
                <a:effectLst/>
                <a:latin typeface="BIZ UDPゴシック" panose="020B0400000000000000" pitchFamily="50" charset="-128"/>
                <a:ea typeface="BIZ UDPゴシック" panose="020B0400000000000000" pitchFamily="50" charset="-128"/>
                <a:cs typeface="Times New Roman" panose="02020603050405020304" pitchFamily="18" charset="0"/>
              </a:rPr>
              <a:t>※ 計画相談支援、障害児相談支援、地域相談支援、自立生活援助、就労定着支援を除く</a:t>
            </a:r>
          </a:p>
          <a:p>
            <a:endParaRPr kumimoji="1" lang="ja-JP" altLang="en-US" dirty="0">
              <a:latin typeface="BIZ UDPゴシック" panose="020B0400000000000000" pitchFamily="50" charset="-128"/>
              <a:ea typeface="BIZ UDPゴシック" panose="020B0400000000000000" pitchFamily="50" charset="-128"/>
            </a:endParaRPr>
          </a:p>
        </p:txBody>
      </p:sp>
      <p:sp>
        <p:nvSpPr>
          <p:cNvPr id="6" name="フリーフォーム: 図形 5">
            <a:extLst>
              <a:ext uri="{FF2B5EF4-FFF2-40B4-BE49-F238E27FC236}">
                <a16:creationId xmlns:a16="http://schemas.microsoft.com/office/drawing/2014/main" id="{97F10963-0F8B-BA5B-CDBD-8647EECBAC56}"/>
              </a:ext>
            </a:extLst>
          </p:cNvPr>
          <p:cNvSpPr/>
          <p:nvPr/>
        </p:nvSpPr>
        <p:spPr>
          <a:xfrm flipH="1">
            <a:off x="5943597" y="4909049"/>
            <a:ext cx="3186113" cy="877387"/>
          </a:xfrm>
          <a:custGeom>
            <a:avLst/>
            <a:gdLst>
              <a:gd name="connsiteX0" fmla="*/ 180975 w 2238376"/>
              <a:gd name="connsiteY0" fmla="*/ 242887 h 485776"/>
              <a:gd name="connsiteX1" fmla="*/ 180975 w 2238376"/>
              <a:gd name="connsiteY1" fmla="*/ 242888 h 485776"/>
              <a:gd name="connsiteX2" fmla="*/ 180975 w 2238376"/>
              <a:gd name="connsiteY2" fmla="*/ 242888 h 485776"/>
              <a:gd name="connsiteX3" fmla="*/ 423863 w 2238376"/>
              <a:gd name="connsiteY3" fmla="*/ 0 h 485776"/>
              <a:gd name="connsiteX4" fmla="*/ 1995488 w 2238376"/>
              <a:gd name="connsiteY4" fmla="*/ 0 h 485776"/>
              <a:gd name="connsiteX5" fmla="*/ 2238376 w 2238376"/>
              <a:gd name="connsiteY5" fmla="*/ 242888 h 485776"/>
              <a:gd name="connsiteX6" fmla="*/ 2238375 w 2238376"/>
              <a:gd name="connsiteY6" fmla="*/ 242888 h 485776"/>
              <a:gd name="connsiteX7" fmla="*/ 1995487 w 2238376"/>
              <a:gd name="connsiteY7" fmla="*/ 485776 h 485776"/>
              <a:gd name="connsiteX8" fmla="*/ 423863 w 2238376"/>
              <a:gd name="connsiteY8" fmla="*/ 485775 h 485776"/>
              <a:gd name="connsiteX9" fmla="*/ 200063 w 2238376"/>
              <a:gd name="connsiteY9" fmla="*/ 337430 h 485776"/>
              <a:gd name="connsiteX10" fmla="*/ 193723 w 2238376"/>
              <a:gd name="connsiteY10" fmla="*/ 306029 h 485776"/>
              <a:gd name="connsiteX11" fmla="*/ 0 w 2238376"/>
              <a:gd name="connsiteY11" fmla="*/ 276225 h 485776"/>
              <a:gd name="connsiteX12" fmla="*/ 182051 w 2238376"/>
              <a:gd name="connsiteY12" fmla="*/ 248217 h 485776"/>
              <a:gd name="connsiteX13" fmla="*/ 180975 w 2238376"/>
              <a:gd name="connsiteY13" fmla="*/ 242888 h 485776"/>
              <a:gd name="connsiteX14" fmla="*/ 200063 w 2238376"/>
              <a:gd name="connsiteY14" fmla="*/ 148345 h 485776"/>
              <a:gd name="connsiteX15" fmla="*/ 423863 w 2238376"/>
              <a:gd name="connsiteY15" fmla="*/ 0 h 485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38376" h="485776">
                <a:moveTo>
                  <a:pt x="180975" y="242887"/>
                </a:moveTo>
                <a:lnTo>
                  <a:pt x="180975" y="242888"/>
                </a:lnTo>
                <a:lnTo>
                  <a:pt x="180975" y="242888"/>
                </a:lnTo>
                <a:close/>
                <a:moveTo>
                  <a:pt x="423863" y="0"/>
                </a:moveTo>
                <a:lnTo>
                  <a:pt x="1995488" y="0"/>
                </a:lnTo>
                <a:cubicBezTo>
                  <a:pt x="2129631" y="0"/>
                  <a:pt x="2238376" y="108745"/>
                  <a:pt x="2238376" y="242888"/>
                </a:cubicBezTo>
                <a:lnTo>
                  <a:pt x="2238375" y="242888"/>
                </a:lnTo>
                <a:cubicBezTo>
                  <a:pt x="2238375" y="377031"/>
                  <a:pt x="2129630" y="485776"/>
                  <a:pt x="1995487" y="485776"/>
                </a:cubicBezTo>
                <a:lnTo>
                  <a:pt x="423863" y="485775"/>
                </a:lnTo>
                <a:cubicBezTo>
                  <a:pt x="323256" y="485775"/>
                  <a:pt x="236935" y="424606"/>
                  <a:pt x="200063" y="337430"/>
                </a:cubicBezTo>
                <a:lnTo>
                  <a:pt x="193723" y="306029"/>
                </a:lnTo>
                <a:lnTo>
                  <a:pt x="0" y="276225"/>
                </a:lnTo>
                <a:lnTo>
                  <a:pt x="182051" y="248217"/>
                </a:lnTo>
                <a:lnTo>
                  <a:pt x="180975" y="242888"/>
                </a:lnTo>
                <a:lnTo>
                  <a:pt x="200063" y="148345"/>
                </a:lnTo>
                <a:cubicBezTo>
                  <a:pt x="236935" y="61169"/>
                  <a:pt x="323256" y="0"/>
                  <a:pt x="423863" y="0"/>
                </a:cubicBezTo>
                <a:close/>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9" name="テキスト ボックス 8">
            <a:extLst>
              <a:ext uri="{FF2B5EF4-FFF2-40B4-BE49-F238E27FC236}">
                <a16:creationId xmlns:a16="http://schemas.microsoft.com/office/drawing/2014/main" id="{A5A7F497-0172-476F-F83C-49C9DCF9474D}"/>
              </a:ext>
            </a:extLst>
          </p:cNvPr>
          <p:cNvSpPr txBox="1"/>
          <p:nvPr/>
        </p:nvSpPr>
        <p:spPr>
          <a:xfrm>
            <a:off x="6265067" y="5024578"/>
            <a:ext cx="2543175" cy="646331"/>
          </a:xfrm>
          <a:prstGeom prst="rect">
            <a:avLst/>
          </a:prstGeom>
          <a:noFill/>
        </p:spPr>
        <p:txBody>
          <a:bodyPr wrap="square" rtlCol="0">
            <a:spAutoFit/>
          </a:bodyPr>
          <a:lstStyle/>
          <a:p>
            <a:r>
              <a:rPr kumimoji="1" lang="ja-JP" altLang="en-US" dirty="0">
                <a:latin typeface="BIZ UDPゴシック" panose="020B0400000000000000" pitchFamily="50" charset="-128"/>
                <a:ea typeface="BIZ UDPゴシック" panose="020B0400000000000000" pitchFamily="50" charset="-128"/>
              </a:rPr>
              <a:t>減算要件は次ページでお伝えします！</a:t>
            </a:r>
          </a:p>
        </p:txBody>
      </p:sp>
      <p:sp>
        <p:nvSpPr>
          <p:cNvPr id="10" name="矢印: 右 9">
            <a:extLst>
              <a:ext uri="{FF2B5EF4-FFF2-40B4-BE49-F238E27FC236}">
                <a16:creationId xmlns:a16="http://schemas.microsoft.com/office/drawing/2014/main" id="{917C0DC8-5E1B-5337-5665-BEF18F697CDF}"/>
              </a:ext>
            </a:extLst>
          </p:cNvPr>
          <p:cNvSpPr/>
          <p:nvPr/>
        </p:nvSpPr>
        <p:spPr>
          <a:xfrm>
            <a:off x="5025829" y="3225285"/>
            <a:ext cx="740567" cy="40743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a:extLst>
              <a:ext uri="{FF2B5EF4-FFF2-40B4-BE49-F238E27FC236}">
                <a16:creationId xmlns:a16="http://schemas.microsoft.com/office/drawing/2014/main" id="{DB5B3A90-1734-9390-874F-C464F53AD913}"/>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9129710" y="4571794"/>
            <a:ext cx="1267086" cy="1214642"/>
          </a:xfrm>
          <a:prstGeom prst="rect">
            <a:avLst/>
          </a:prstGeom>
        </p:spPr>
      </p:pic>
      <p:pic>
        <p:nvPicPr>
          <p:cNvPr id="32" name="オーディオ 31">
            <a:hlinkClick r:id="" action="ppaction://media"/>
            <a:extLst>
              <a:ext uri="{FF2B5EF4-FFF2-40B4-BE49-F238E27FC236}">
                <a16:creationId xmlns:a16="http://schemas.microsoft.com/office/drawing/2014/main" id="{761D71B6-FE25-C588-C4AB-5AFE5743344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14301676"/>
      </p:ext>
    </p:extLst>
  </p:cSld>
  <p:clrMapOvr>
    <a:masterClrMapping/>
  </p:clrMapOvr>
  <mc:AlternateContent xmlns:mc="http://schemas.openxmlformats.org/markup-compatibility/2006" xmlns:p14="http://schemas.microsoft.com/office/powerpoint/2010/main">
    <mc:Choice Requires="p14">
      <p:transition spd="slow" p14:dur="2000" advTm="14229"/>
    </mc:Choice>
    <mc:Fallback xmlns="">
      <p:transition spd="slow" advTm="142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矢印: 五方向 3">
            <a:extLst>
              <a:ext uri="{FF2B5EF4-FFF2-40B4-BE49-F238E27FC236}">
                <a16:creationId xmlns:a16="http://schemas.microsoft.com/office/drawing/2014/main" id="{2C09246F-06F4-16AC-68F0-C4D5D264E398}"/>
              </a:ext>
            </a:extLst>
          </p:cNvPr>
          <p:cNvSpPr/>
          <p:nvPr/>
        </p:nvSpPr>
        <p:spPr>
          <a:xfrm>
            <a:off x="342900" y="328613"/>
            <a:ext cx="3586163" cy="742950"/>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b="1" dirty="0">
                <a:solidFill>
                  <a:schemeClr val="bg1"/>
                </a:solidFill>
              </a:rPr>
              <a:t>１</a:t>
            </a:r>
            <a:r>
              <a:rPr kumimoji="1" lang="ja-JP" altLang="en-US" sz="1800" b="1" dirty="0">
                <a:solidFill>
                  <a:schemeClr val="bg1"/>
                </a:solidFill>
              </a:rPr>
              <a:t>部  </a:t>
            </a:r>
            <a:endParaRPr lang="en-US" altLang="ja-JP" b="1" dirty="0">
              <a:solidFill>
                <a:schemeClr val="bg1"/>
              </a:solidFill>
            </a:endParaRPr>
          </a:p>
          <a:p>
            <a:r>
              <a:rPr lang="ja-JP" altLang="ja-JP" sz="1800" b="1" dirty="0">
                <a:solidFill>
                  <a:schemeClr val="bg1"/>
                </a:solidFill>
                <a:effectLst/>
                <a:latin typeface="+mn-ea"/>
                <a:cs typeface="Times New Roman" panose="02020603050405020304" pitchFamily="18" charset="0"/>
              </a:rPr>
              <a:t>令和</a:t>
            </a:r>
            <a:r>
              <a:rPr lang="en-US" altLang="ja-JP" sz="1800" b="1" dirty="0">
                <a:solidFill>
                  <a:schemeClr val="bg1"/>
                </a:solidFill>
                <a:effectLst/>
                <a:latin typeface="+mn-ea"/>
                <a:cs typeface="Times New Roman" panose="02020603050405020304" pitchFamily="18" charset="0"/>
              </a:rPr>
              <a:t>6</a:t>
            </a:r>
            <a:r>
              <a:rPr lang="ja-JP" altLang="ja-JP" sz="1800" b="1" dirty="0">
                <a:solidFill>
                  <a:schemeClr val="bg1"/>
                </a:solidFill>
                <a:effectLst/>
                <a:latin typeface="+mn-ea"/>
                <a:cs typeface="Times New Roman" panose="02020603050405020304" pitchFamily="18" charset="0"/>
              </a:rPr>
              <a:t>年度報酬改定のポイント</a:t>
            </a:r>
            <a:endParaRPr kumimoji="1" lang="ja-JP" altLang="en-US" sz="1800" b="1" dirty="0">
              <a:solidFill>
                <a:schemeClr val="bg1"/>
              </a:solidFill>
              <a:latin typeface="+mn-ea"/>
            </a:endParaRPr>
          </a:p>
        </p:txBody>
      </p:sp>
      <p:sp>
        <p:nvSpPr>
          <p:cNvPr id="8" name="テキスト ボックス 7">
            <a:extLst>
              <a:ext uri="{FF2B5EF4-FFF2-40B4-BE49-F238E27FC236}">
                <a16:creationId xmlns:a16="http://schemas.microsoft.com/office/drawing/2014/main" id="{9EEBA36F-D14A-822A-0667-97C1FAE6631E}"/>
              </a:ext>
            </a:extLst>
          </p:cNvPr>
          <p:cNvSpPr txBox="1"/>
          <p:nvPr/>
        </p:nvSpPr>
        <p:spPr>
          <a:xfrm>
            <a:off x="771526" y="1180415"/>
            <a:ext cx="7129462" cy="800219"/>
          </a:xfrm>
          <a:prstGeom prst="rect">
            <a:avLst/>
          </a:prstGeom>
          <a:noFill/>
        </p:spPr>
        <p:txBody>
          <a:bodyPr wrap="square" rtlCol="0">
            <a:spAutoFit/>
          </a:bodyPr>
          <a:lstStyle/>
          <a:p>
            <a:r>
              <a:rPr lang="ja-JP" altLang="ja-JP" sz="2800" kern="100" dirty="0">
                <a:effectLst/>
                <a:latin typeface="HGP創英角ﾎﾟｯﾌﾟ体" panose="040B0A00000000000000" pitchFamily="50" charset="-128"/>
                <a:ea typeface="HGP創英角ﾎﾟｯﾌﾟ体" panose="040B0A00000000000000" pitchFamily="50" charset="-128"/>
                <a:cs typeface="Times New Roman" panose="02020603050405020304" pitchFamily="18" charset="0"/>
              </a:rPr>
              <a:t>②身体拘束廃止未実施減算（見直し）</a:t>
            </a:r>
            <a:endParaRPr lang="en-US" altLang="ja-JP" sz="2800" kern="100" dirty="0">
              <a:effectLst/>
              <a:latin typeface="HGP創英角ﾎﾟｯﾌﾟ体" panose="040B0A00000000000000" pitchFamily="50" charset="-128"/>
              <a:ea typeface="HGP創英角ﾎﾟｯﾌﾟ体" panose="040B0A00000000000000" pitchFamily="50" charset="-128"/>
              <a:cs typeface="Times New Roman" panose="02020603050405020304" pitchFamily="18" charset="0"/>
            </a:endParaRPr>
          </a:p>
          <a:p>
            <a:endParaRPr kumimoji="1" lang="ja-JP" altLang="en-US" dirty="0"/>
          </a:p>
        </p:txBody>
      </p:sp>
      <p:sp>
        <p:nvSpPr>
          <p:cNvPr id="6" name="テキスト ボックス 5">
            <a:extLst>
              <a:ext uri="{FF2B5EF4-FFF2-40B4-BE49-F238E27FC236}">
                <a16:creationId xmlns:a16="http://schemas.microsoft.com/office/drawing/2014/main" id="{CD8F8724-7005-4410-6578-DCD97C556F19}"/>
              </a:ext>
            </a:extLst>
          </p:cNvPr>
          <p:cNvSpPr txBox="1"/>
          <p:nvPr/>
        </p:nvSpPr>
        <p:spPr>
          <a:xfrm>
            <a:off x="1007269" y="1980634"/>
            <a:ext cx="6985849" cy="400110"/>
          </a:xfrm>
          <a:prstGeom prst="rect">
            <a:avLst/>
          </a:prstGeom>
          <a:noFill/>
        </p:spPr>
        <p:txBody>
          <a:bodyPr wrap="square" rtlCol="0">
            <a:spAutoFit/>
          </a:bodyPr>
          <a:lstStyle/>
          <a:p>
            <a:pPr algn="just"/>
            <a:r>
              <a:rPr lang="ja-JP" altLang="ja-JP" b="1" dirty="0">
                <a:effectLst/>
                <a:latin typeface="BIZ UDPゴシック" panose="020B0400000000000000" pitchFamily="50" charset="-128"/>
                <a:ea typeface="BIZ UDPゴシック" panose="020B0400000000000000" pitchFamily="50" charset="-128"/>
                <a:cs typeface="Times New Roman" panose="02020603050405020304" pitchFamily="18" charset="0"/>
              </a:rPr>
              <a:t>【減算要件】  </a:t>
            </a:r>
            <a:r>
              <a:rPr lang="ja-JP" altLang="ja-JP" sz="2000" dirty="0">
                <a:effectLst/>
                <a:latin typeface="BIZ UDPゴシック" panose="020B0400000000000000" pitchFamily="50" charset="-128"/>
                <a:ea typeface="BIZ UDPゴシック" panose="020B0400000000000000" pitchFamily="50" charset="-128"/>
                <a:cs typeface="Times New Roman" panose="02020603050405020304" pitchFamily="18" charset="0"/>
              </a:rPr>
              <a:t>次の要件を</a:t>
            </a:r>
            <a:r>
              <a:rPr lang="ja-JP" altLang="ja-JP" sz="2000" b="1" dirty="0">
                <a:solidFill>
                  <a:srgbClr val="FF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すべて満たさないと減算</a:t>
            </a:r>
            <a:r>
              <a:rPr lang="ja-JP" altLang="ja-JP" sz="2000" dirty="0">
                <a:effectLst/>
                <a:latin typeface="BIZ UDPゴシック" panose="020B0400000000000000" pitchFamily="50" charset="-128"/>
                <a:ea typeface="BIZ UDPゴシック" panose="020B0400000000000000" pitchFamily="50" charset="-128"/>
                <a:cs typeface="Times New Roman" panose="02020603050405020304" pitchFamily="18" charset="0"/>
              </a:rPr>
              <a:t>となります。</a:t>
            </a:r>
            <a:endParaRPr lang="ja-JP" altLang="ja-JP"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p:txBody>
      </p:sp>
      <p:graphicFrame>
        <p:nvGraphicFramePr>
          <p:cNvPr id="7" name="表 6">
            <a:extLst>
              <a:ext uri="{FF2B5EF4-FFF2-40B4-BE49-F238E27FC236}">
                <a16:creationId xmlns:a16="http://schemas.microsoft.com/office/drawing/2014/main" id="{C208F350-0BC8-C7C5-42C0-BC5B17C031F5}"/>
              </a:ext>
            </a:extLst>
          </p:cNvPr>
          <p:cNvGraphicFramePr>
            <a:graphicFrameLocks noGrp="1"/>
          </p:cNvGraphicFramePr>
          <p:nvPr>
            <p:extLst>
              <p:ext uri="{D42A27DB-BD31-4B8C-83A1-F6EECF244321}">
                <p14:modId xmlns:p14="http://schemas.microsoft.com/office/powerpoint/2010/main" val="3292703005"/>
              </p:ext>
            </p:extLst>
          </p:nvPr>
        </p:nvGraphicFramePr>
        <p:xfrm>
          <a:off x="616744" y="2692590"/>
          <a:ext cx="10413205" cy="3500438"/>
        </p:xfrm>
        <a:graphic>
          <a:graphicData uri="http://schemas.openxmlformats.org/drawingml/2006/table">
            <a:tbl>
              <a:tblPr firstRow="1" firstCol="1" bandRow="1"/>
              <a:tblGrid>
                <a:gridCol w="461057">
                  <a:extLst>
                    <a:ext uri="{9D8B030D-6E8A-4147-A177-3AD203B41FA5}">
                      <a16:colId xmlns:a16="http://schemas.microsoft.com/office/drawing/2014/main" val="3184072733"/>
                    </a:ext>
                  </a:extLst>
                </a:gridCol>
                <a:gridCol w="2672307">
                  <a:extLst>
                    <a:ext uri="{9D8B030D-6E8A-4147-A177-3AD203B41FA5}">
                      <a16:colId xmlns:a16="http://schemas.microsoft.com/office/drawing/2014/main" val="1764732559"/>
                    </a:ext>
                  </a:extLst>
                </a:gridCol>
                <a:gridCol w="7279841">
                  <a:extLst>
                    <a:ext uri="{9D8B030D-6E8A-4147-A177-3AD203B41FA5}">
                      <a16:colId xmlns:a16="http://schemas.microsoft.com/office/drawing/2014/main" val="186925254"/>
                    </a:ext>
                  </a:extLst>
                </a:gridCol>
              </a:tblGrid>
              <a:tr h="1150777">
                <a:tc>
                  <a:txBody>
                    <a:bodyPr/>
                    <a:lstStyle/>
                    <a:p>
                      <a:pPr algn="ctr"/>
                      <a:r>
                        <a:rPr lang="ja-JP" sz="1800" b="1"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①</a:t>
                      </a:r>
                      <a:endParaRPr lang="ja-JP" sz="18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68580" marR="68580" marT="0" marB="0" anchor="ctr">
                    <a:lnL w="28575" cap="flat" cmpd="sng" algn="ctr">
                      <a:solidFill>
                        <a:srgbClr val="BFBFBF"/>
                      </a:solidFill>
                      <a:prstDash val="solid"/>
                      <a:round/>
                      <a:headEnd type="none" w="med" len="med"/>
                      <a:tailEnd type="none" w="med" len="med"/>
                    </a:lnL>
                    <a:lnR w="28575" cap="flat" cmpd="sng" algn="ctr">
                      <a:solidFill>
                        <a:srgbClr val="BFBFBF"/>
                      </a:solidFill>
                      <a:prstDash val="solid"/>
                      <a:round/>
                      <a:headEnd type="none" w="med" len="med"/>
                      <a:tailEnd type="none" w="med" len="med"/>
                    </a:lnR>
                    <a:lnT w="28575" cap="flat" cmpd="sng" algn="ctr">
                      <a:solidFill>
                        <a:srgbClr val="BFBFBF"/>
                      </a:solidFill>
                      <a:prstDash val="solid"/>
                      <a:round/>
                      <a:headEnd type="none" w="med" len="med"/>
                      <a:tailEnd type="none" w="med" len="med"/>
                    </a:lnT>
                    <a:lnB w="28575" cap="flat" cmpd="sng" algn="ctr">
                      <a:solidFill>
                        <a:srgbClr val="BFBFBF"/>
                      </a:solidFill>
                      <a:prstDash val="solid"/>
                      <a:round/>
                      <a:headEnd type="none" w="med" len="med"/>
                      <a:tailEnd type="none" w="med" len="med"/>
                    </a:lnB>
                    <a:solidFill>
                      <a:srgbClr val="DAE3F3"/>
                    </a:solidFill>
                  </a:tcPr>
                </a:tc>
                <a:tc>
                  <a:txBody>
                    <a:bodyPr/>
                    <a:lstStyle/>
                    <a:p>
                      <a:pPr algn="just"/>
                      <a:r>
                        <a:rPr lang="ja-JP" sz="1800" b="1"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身体拘束等に係る記録</a:t>
                      </a:r>
                      <a:endParaRPr lang="ja-JP" sz="18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68580" marR="68580" marT="0" marB="0" anchor="ctr">
                    <a:lnL w="28575" cap="flat" cmpd="sng" algn="ctr">
                      <a:solidFill>
                        <a:srgbClr val="BFBFBF"/>
                      </a:solidFill>
                      <a:prstDash val="solid"/>
                      <a:round/>
                      <a:headEnd type="none" w="med" len="med"/>
                      <a:tailEnd type="none" w="med" len="med"/>
                    </a:lnL>
                    <a:lnR w="28575" cap="flat" cmpd="sng" algn="ctr">
                      <a:solidFill>
                        <a:srgbClr val="BFBFBF"/>
                      </a:solidFill>
                      <a:prstDash val="solid"/>
                      <a:round/>
                      <a:headEnd type="none" w="med" len="med"/>
                      <a:tailEnd type="none" w="med" len="med"/>
                    </a:lnR>
                    <a:lnT w="28575" cap="flat" cmpd="sng" algn="ctr">
                      <a:solidFill>
                        <a:srgbClr val="BFBFBF"/>
                      </a:solidFill>
                      <a:prstDash val="solid"/>
                      <a:round/>
                      <a:headEnd type="none" w="med" len="med"/>
                      <a:tailEnd type="none" w="med" len="med"/>
                    </a:lnT>
                    <a:lnB w="28575" cap="flat" cmpd="sng" algn="ctr">
                      <a:solidFill>
                        <a:srgbClr val="BFBFBF"/>
                      </a:solidFill>
                      <a:prstDash val="solid"/>
                      <a:round/>
                      <a:headEnd type="none" w="med" len="med"/>
                      <a:tailEnd type="none" w="med" len="med"/>
                    </a:lnB>
                    <a:solidFill>
                      <a:srgbClr val="DAE3F3"/>
                    </a:solidFill>
                  </a:tcPr>
                </a:tc>
                <a:tc>
                  <a:txBody>
                    <a:bodyPr/>
                    <a:lstStyle/>
                    <a:p>
                      <a:pPr algn="just"/>
                      <a:r>
                        <a:rPr lang="ja-JP" sz="1800" dirty="0">
                          <a:effectLst/>
                          <a:latin typeface="BIZ UDPゴシック" panose="020B0400000000000000" pitchFamily="50" charset="-128"/>
                          <a:ea typeface="BIZ UDPゴシック" panose="020B0400000000000000" pitchFamily="50" charset="-128"/>
                          <a:cs typeface="Times New Roman" panose="02020603050405020304" pitchFamily="18" charset="0"/>
                        </a:rPr>
                        <a:t>やむを得ず身体拘束等を行う場合には、その「態様」「時間」「利用者の心身の状況」「緊急やむを得ない理由」その他必要な事項を</a:t>
                      </a:r>
                      <a:r>
                        <a:rPr lang="ja-JP" sz="1800" b="1" dirty="0">
                          <a:effectLst/>
                          <a:latin typeface="BIZ UDPゴシック" panose="020B0400000000000000" pitchFamily="50" charset="-128"/>
                          <a:ea typeface="BIZ UDPゴシック" panose="020B0400000000000000" pitchFamily="50" charset="-128"/>
                          <a:cs typeface="Times New Roman" panose="02020603050405020304" pitchFamily="18" charset="0"/>
                        </a:rPr>
                        <a:t>記録</a:t>
                      </a:r>
                      <a:r>
                        <a:rPr lang="ja-JP" sz="1800" dirty="0">
                          <a:effectLst/>
                          <a:latin typeface="BIZ UDPゴシック" panose="020B0400000000000000" pitchFamily="50" charset="-128"/>
                          <a:ea typeface="BIZ UDPゴシック" panose="020B0400000000000000" pitchFamily="50" charset="-128"/>
                          <a:cs typeface="Times New Roman" panose="02020603050405020304" pitchFamily="18" charset="0"/>
                        </a:rPr>
                        <a:t>すること</a:t>
                      </a:r>
                    </a:p>
                    <a:p>
                      <a:pPr marL="342900" lvl="0" indent="-342900" algn="just">
                        <a:buFont typeface="BIZ UD明朝 Medium" panose="02020500000000000000" pitchFamily="17" charset="-128"/>
                        <a:buChar char="※"/>
                      </a:pPr>
                      <a:r>
                        <a:rPr lang="ja-JP" sz="1800" dirty="0">
                          <a:effectLst/>
                          <a:latin typeface="BIZ UDPゴシック" panose="020B0400000000000000" pitchFamily="50" charset="-128"/>
                          <a:ea typeface="BIZ UDPゴシック" panose="020B0400000000000000" pitchFamily="50" charset="-128"/>
                          <a:cs typeface="Times New Roman" panose="02020603050405020304" pitchFamily="18" charset="0"/>
                        </a:rPr>
                        <a:t>事例が無い場合でも、記録様式を整備すること</a:t>
                      </a:r>
                    </a:p>
                  </a:txBody>
                  <a:tcPr marL="68580" marR="68580" marT="0" marB="0" anchor="ctr">
                    <a:lnL w="28575" cap="flat" cmpd="sng" algn="ctr">
                      <a:solidFill>
                        <a:srgbClr val="BFBFBF"/>
                      </a:solidFill>
                      <a:prstDash val="solid"/>
                      <a:round/>
                      <a:headEnd type="none" w="med" len="med"/>
                      <a:tailEnd type="none" w="med" len="med"/>
                    </a:lnL>
                    <a:lnR w="28575" cap="flat" cmpd="sng" algn="ctr">
                      <a:solidFill>
                        <a:srgbClr val="BFBFBF"/>
                      </a:solidFill>
                      <a:prstDash val="solid"/>
                      <a:round/>
                      <a:headEnd type="none" w="med" len="med"/>
                      <a:tailEnd type="none" w="med" len="med"/>
                    </a:lnR>
                    <a:lnT w="28575" cap="flat" cmpd="sng" algn="ctr">
                      <a:solidFill>
                        <a:srgbClr val="BFBFBF"/>
                      </a:solidFill>
                      <a:prstDash val="solid"/>
                      <a:round/>
                      <a:headEnd type="none" w="med" len="med"/>
                      <a:tailEnd type="none" w="med" len="med"/>
                    </a:lnT>
                    <a:lnB w="28575"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532827771"/>
                  </a:ext>
                </a:extLst>
              </a:tr>
              <a:tr h="903715">
                <a:tc>
                  <a:txBody>
                    <a:bodyPr/>
                    <a:lstStyle/>
                    <a:p>
                      <a:pPr algn="ctr"/>
                      <a:r>
                        <a:rPr lang="ja-JP" sz="1800" b="1">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②</a:t>
                      </a:r>
                      <a:endParaRPr lang="ja-JP" sz="180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68580" marR="68580" marT="0" marB="0" anchor="ctr">
                    <a:lnL w="28575" cap="flat" cmpd="sng" algn="ctr">
                      <a:solidFill>
                        <a:srgbClr val="BFBFBF"/>
                      </a:solidFill>
                      <a:prstDash val="solid"/>
                      <a:round/>
                      <a:headEnd type="none" w="med" len="med"/>
                      <a:tailEnd type="none" w="med" len="med"/>
                    </a:lnL>
                    <a:lnR w="28575" cap="flat" cmpd="sng" algn="ctr">
                      <a:solidFill>
                        <a:srgbClr val="BFBFBF"/>
                      </a:solidFill>
                      <a:prstDash val="solid"/>
                      <a:round/>
                      <a:headEnd type="none" w="med" len="med"/>
                      <a:tailEnd type="none" w="med" len="med"/>
                    </a:lnR>
                    <a:lnT w="28575" cap="flat" cmpd="sng" algn="ctr">
                      <a:solidFill>
                        <a:srgbClr val="BFBFBF"/>
                      </a:solidFill>
                      <a:prstDash val="solid"/>
                      <a:round/>
                      <a:headEnd type="none" w="med" len="med"/>
                      <a:tailEnd type="none" w="med" len="med"/>
                    </a:lnT>
                    <a:lnB w="28575" cap="flat" cmpd="sng" algn="ctr">
                      <a:solidFill>
                        <a:srgbClr val="BFBFBF"/>
                      </a:solidFill>
                      <a:prstDash val="solid"/>
                      <a:round/>
                      <a:headEnd type="none" w="med" len="med"/>
                      <a:tailEnd type="none" w="med" len="med"/>
                    </a:lnB>
                    <a:solidFill>
                      <a:srgbClr val="DAE3F3"/>
                    </a:solidFill>
                  </a:tcPr>
                </a:tc>
                <a:tc>
                  <a:txBody>
                    <a:bodyPr/>
                    <a:lstStyle/>
                    <a:p>
                      <a:pPr algn="just"/>
                      <a:r>
                        <a:rPr lang="ja-JP" sz="1800" b="1"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身体拘束等の適正化のための委員会の開催</a:t>
                      </a:r>
                      <a:endParaRPr lang="ja-JP" sz="18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68580" marR="68580" marT="0" marB="0" anchor="ctr">
                    <a:lnL w="28575" cap="flat" cmpd="sng" algn="ctr">
                      <a:solidFill>
                        <a:srgbClr val="BFBFBF"/>
                      </a:solidFill>
                      <a:prstDash val="solid"/>
                      <a:round/>
                      <a:headEnd type="none" w="med" len="med"/>
                      <a:tailEnd type="none" w="med" len="med"/>
                    </a:lnL>
                    <a:lnR w="28575" cap="flat" cmpd="sng" algn="ctr">
                      <a:solidFill>
                        <a:srgbClr val="BFBFBF"/>
                      </a:solidFill>
                      <a:prstDash val="solid"/>
                      <a:round/>
                      <a:headEnd type="none" w="med" len="med"/>
                      <a:tailEnd type="none" w="med" len="med"/>
                    </a:lnR>
                    <a:lnT w="28575" cap="flat" cmpd="sng" algn="ctr">
                      <a:solidFill>
                        <a:srgbClr val="BFBFBF"/>
                      </a:solidFill>
                      <a:prstDash val="solid"/>
                      <a:round/>
                      <a:headEnd type="none" w="med" len="med"/>
                      <a:tailEnd type="none" w="med" len="med"/>
                    </a:lnT>
                    <a:lnB w="28575" cap="flat" cmpd="sng" algn="ctr">
                      <a:solidFill>
                        <a:srgbClr val="BFBFBF"/>
                      </a:solidFill>
                      <a:prstDash val="solid"/>
                      <a:round/>
                      <a:headEnd type="none" w="med" len="med"/>
                      <a:tailEnd type="none" w="med" len="med"/>
                    </a:lnB>
                    <a:solidFill>
                      <a:srgbClr val="DAE3F3"/>
                    </a:solidFill>
                  </a:tcPr>
                </a:tc>
                <a:tc>
                  <a:txBody>
                    <a:bodyPr/>
                    <a:lstStyle/>
                    <a:p>
                      <a:pPr algn="just"/>
                      <a:r>
                        <a:rPr lang="ja-JP" sz="1800" dirty="0">
                          <a:effectLst/>
                          <a:latin typeface="BIZ UDPゴシック" panose="020B0400000000000000" pitchFamily="50" charset="-128"/>
                          <a:ea typeface="BIZ UDPゴシック" panose="020B0400000000000000" pitchFamily="50" charset="-128"/>
                          <a:cs typeface="Times New Roman" panose="02020603050405020304" pitchFamily="18" charset="0"/>
                        </a:rPr>
                        <a:t>身体拘束等の適正化のための対策を検討する</a:t>
                      </a:r>
                      <a:r>
                        <a:rPr lang="ja-JP" sz="1800" b="1" dirty="0">
                          <a:effectLst/>
                          <a:latin typeface="BIZ UDPゴシック" panose="020B0400000000000000" pitchFamily="50" charset="-128"/>
                          <a:ea typeface="BIZ UDPゴシック" panose="020B0400000000000000" pitchFamily="50" charset="-128"/>
                          <a:cs typeface="Times New Roman" panose="02020603050405020304" pitchFamily="18" charset="0"/>
                        </a:rPr>
                        <a:t>委員会</a:t>
                      </a:r>
                      <a:r>
                        <a:rPr lang="ja-JP" sz="1800" dirty="0">
                          <a:effectLst/>
                          <a:latin typeface="BIZ UDPゴシック" panose="020B0400000000000000" pitchFamily="50" charset="-128"/>
                          <a:ea typeface="BIZ UDPゴシック" panose="020B0400000000000000" pitchFamily="50" charset="-128"/>
                          <a:cs typeface="Times New Roman" panose="02020603050405020304" pitchFamily="18" charset="0"/>
                        </a:rPr>
                        <a:t>を定期的に</a:t>
                      </a:r>
                      <a:r>
                        <a:rPr lang="ja-JP" sz="1800" b="1" dirty="0">
                          <a:effectLst/>
                          <a:latin typeface="BIZ UDPゴシック" panose="020B0400000000000000" pitchFamily="50" charset="-128"/>
                          <a:ea typeface="BIZ UDPゴシック" panose="020B0400000000000000" pitchFamily="50" charset="-128"/>
                          <a:cs typeface="Times New Roman" panose="02020603050405020304" pitchFamily="18" charset="0"/>
                        </a:rPr>
                        <a:t>（年１回以上）</a:t>
                      </a:r>
                      <a:r>
                        <a:rPr lang="ja-JP" sz="1800" dirty="0">
                          <a:effectLst/>
                          <a:latin typeface="BIZ UDPゴシック" panose="020B0400000000000000" pitchFamily="50" charset="-128"/>
                          <a:ea typeface="BIZ UDPゴシック" panose="020B0400000000000000" pitchFamily="50" charset="-128"/>
                          <a:cs typeface="Times New Roman" panose="02020603050405020304" pitchFamily="18" charset="0"/>
                        </a:rPr>
                        <a:t>開催するとともに、その結果について従業者に周知徹底を図ること</a:t>
                      </a:r>
                    </a:p>
                  </a:txBody>
                  <a:tcPr marL="68580" marR="68580" marT="0" marB="0" anchor="ctr">
                    <a:lnL w="28575" cap="flat" cmpd="sng" algn="ctr">
                      <a:solidFill>
                        <a:srgbClr val="BFBFBF"/>
                      </a:solidFill>
                      <a:prstDash val="solid"/>
                      <a:round/>
                      <a:headEnd type="none" w="med" len="med"/>
                      <a:tailEnd type="none" w="med" len="med"/>
                    </a:lnL>
                    <a:lnR w="28575" cap="flat" cmpd="sng" algn="ctr">
                      <a:solidFill>
                        <a:srgbClr val="BFBFBF"/>
                      </a:solidFill>
                      <a:prstDash val="solid"/>
                      <a:round/>
                      <a:headEnd type="none" w="med" len="med"/>
                      <a:tailEnd type="none" w="med" len="med"/>
                    </a:lnR>
                    <a:lnT w="28575" cap="flat" cmpd="sng" algn="ctr">
                      <a:solidFill>
                        <a:srgbClr val="BFBFBF"/>
                      </a:solidFill>
                      <a:prstDash val="solid"/>
                      <a:round/>
                      <a:headEnd type="none" w="med" len="med"/>
                      <a:tailEnd type="none" w="med" len="med"/>
                    </a:lnT>
                    <a:lnB w="28575"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449410268"/>
                  </a:ext>
                </a:extLst>
              </a:tr>
              <a:tr h="542231">
                <a:tc>
                  <a:txBody>
                    <a:bodyPr/>
                    <a:lstStyle/>
                    <a:p>
                      <a:pPr algn="ctr"/>
                      <a:r>
                        <a:rPr lang="ja-JP" sz="1800" b="1">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③</a:t>
                      </a:r>
                      <a:endParaRPr lang="ja-JP" sz="180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68580" marR="68580" marT="0" marB="0" anchor="ctr">
                    <a:lnL w="28575" cap="flat" cmpd="sng" algn="ctr">
                      <a:solidFill>
                        <a:srgbClr val="BFBFBF"/>
                      </a:solidFill>
                      <a:prstDash val="solid"/>
                      <a:round/>
                      <a:headEnd type="none" w="med" len="med"/>
                      <a:tailEnd type="none" w="med" len="med"/>
                    </a:lnL>
                    <a:lnR w="28575" cap="flat" cmpd="sng" algn="ctr">
                      <a:solidFill>
                        <a:srgbClr val="BFBFBF"/>
                      </a:solidFill>
                      <a:prstDash val="solid"/>
                      <a:round/>
                      <a:headEnd type="none" w="med" len="med"/>
                      <a:tailEnd type="none" w="med" len="med"/>
                    </a:lnR>
                    <a:lnT w="28575" cap="flat" cmpd="sng" algn="ctr">
                      <a:solidFill>
                        <a:srgbClr val="BFBFBF"/>
                      </a:solidFill>
                      <a:prstDash val="solid"/>
                      <a:round/>
                      <a:headEnd type="none" w="med" len="med"/>
                      <a:tailEnd type="none" w="med" len="med"/>
                    </a:lnT>
                    <a:lnB w="28575" cap="flat" cmpd="sng" algn="ctr">
                      <a:solidFill>
                        <a:srgbClr val="BFBFBF"/>
                      </a:solidFill>
                      <a:prstDash val="solid"/>
                      <a:round/>
                      <a:headEnd type="none" w="med" len="med"/>
                      <a:tailEnd type="none" w="med" len="med"/>
                    </a:lnB>
                    <a:solidFill>
                      <a:srgbClr val="DAE3F3"/>
                    </a:solidFill>
                  </a:tcPr>
                </a:tc>
                <a:tc>
                  <a:txBody>
                    <a:bodyPr/>
                    <a:lstStyle/>
                    <a:p>
                      <a:pPr algn="just"/>
                      <a:r>
                        <a:rPr lang="ja-JP" sz="1800" b="1"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指針の整備</a:t>
                      </a:r>
                      <a:endParaRPr lang="ja-JP" sz="18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68580" marR="68580" marT="0" marB="0" anchor="ctr">
                    <a:lnL w="28575" cap="flat" cmpd="sng" algn="ctr">
                      <a:solidFill>
                        <a:srgbClr val="BFBFBF"/>
                      </a:solidFill>
                      <a:prstDash val="solid"/>
                      <a:round/>
                      <a:headEnd type="none" w="med" len="med"/>
                      <a:tailEnd type="none" w="med" len="med"/>
                    </a:lnL>
                    <a:lnR w="28575" cap="flat" cmpd="sng" algn="ctr">
                      <a:solidFill>
                        <a:srgbClr val="BFBFBF"/>
                      </a:solidFill>
                      <a:prstDash val="solid"/>
                      <a:round/>
                      <a:headEnd type="none" w="med" len="med"/>
                      <a:tailEnd type="none" w="med" len="med"/>
                    </a:lnR>
                    <a:lnT w="28575" cap="flat" cmpd="sng" algn="ctr">
                      <a:solidFill>
                        <a:srgbClr val="BFBFBF"/>
                      </a:solidFill>
                      <a:prstDash val="solid"/>
                      <a:round/>
                      <a:headEnd type="none" w="med" len="med"/>
                      <a:tailEnd type="none" w="med" len="med"/>
                    </a:lnT>
                    <a:lnB w="28575" cap="flat" cmpd="sng" algn="ctr">
                      <a:solidFill>
                        <a:srgbClr val="BFBFBF"/>
                      </a:solidFill>
                      <a:prstDash val="solid"/>
                      <a:round/>
                      <a:headEnd type="none" w="med" len="med"/>
                      <a:tailEnd type="none" w="med" len="med"/>
                    </a:lnB>
                    <a:solidFill>
                      <a:srgbClr val="DAE3F3"/>
                    </a:solidFill>
                  </a:tcPr>
                </a:tc>
                <a:tc>
                  <a:txBody>
                    <a:bodyPr/>
                    <a:lstStyle/>
                    <a:p>
                      <a:pPr algn="just"/>
                      <a:r>
                        <a:rPr lang="ja-JP" sz="1800" dirty="0">
                          <a:effectLst/>
                          <a:latin typeface="BIZ UDPゴシック" panose="020B0400000000000000" pitchFamily="50" charset="-128"/>
                          <a:ea typeface="BIZ UDPゴシック" panose="020B0400000000000000" pitchFamily="50" charset="-128"/>
                          <a:cs typeface="Times New Roman" panose="02020603050405020304" pitchFamily="18" charset="0"/>
                        </a:rPr>
                        <a:t>身体拘束等の適正化のための</a:t>
                      </a:r>
                      <a:r>
                        <a:rPr lang="ja-JP" sz="1800" b="1" dirty="0">
                          <a:effectLst/>
                          <a:latin typeface="BIZ UDPゴシック" panose="020B0400000000000000" pitchFamily="50" charset="-128"/>
                          <a:ea typeface="BIZ UDPゴシック" panose="020B0400000000000000" pitchFamily="50" charset="-128"/>
                          <a:cs typeface="Times New Roman" panose="02020603050405020304" pitchFamily="18" charset="0"/>
                        </a:rPr>
                        <a:t>指針</a:t>
                      </a:r>
                      <a:r>
                        <a:rPr lang="ja-JP" sz="1800" dirty="0">
                          <a:effectLst/>
                          <a:latin typeface="BIZ UDPゴシック" panose="020B0400000000000000" pitchFamily="50" charset="-128"/>
                          <a:ea typeface="BIZ UDPゴシック" panose="020B0400000000000000" pitchFamily="50" charset="-128"/>
                          <a:cs typeface="Times New Roman" panose="02020603050405020304" pitchFamily="18" charset="0"/>
                        </a:rPr>
                        <a:t>を整備すること</a:t>
                      </a:r>
                    </a:p>
                  </a:txBody>
                  <a:tcPr marL="68580" marR="68580" marT="0" marB="0" anchor="ctr">
                    <a:lnL w="28575" cap="flat" cmpd="sng" algn="ctr">
                      <a:solidFill>
                        <a:srgbClr val="BFBFBF"/>
                      </a:solidFill>
                      <a:prstDash val="solid"/>
                      <a:round/>
                      <a:headEnd type="none" w="med" len="med"/>
                      <a:tailEnd type="none" w="med" len="med"/>
                    </a:lnL>
                    <a:lnR w="28575" cap="flat" cmpd="sng" algn="ctr">
                      <a:solidFill>
                        <a:srgbClr val="BFBFBF"/>
                      </a:solidFill>
                      <a:prstDash val="solid"/>
                      <a:round/>
                      <a:headEnd type="none" w="med" len="med"/>
                      <a:tailEnd type="none" w="med" len="med"/>
                    </a:lnR>
                    <a:lnT w="28575" cap="flat" cmpd="sng" algn="ctr">
                      <a:solidFill>
                        <a:srgbClr val="BFBFBF"/>
                      </a:solidFill>
                      <a:prstDash val="solid"/>
                      <a:round/>
                      <a:headEnd type="none" w="med" len="med"/>
                      <a:tailEnd type="none" w="med" len="med"/>
                    </a:lnT>
                    <a:lnB w="28575"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55222191"/>
                  </a:ext>
                </a:extLst>
              </a:tr>
              <a:tr h="903715">
                <a:tc>
                  <a:txBody>
                    <a:bodyPr/>
                    <a:lstStyle/>
                    <a:p>
                      <a:pPr algn="ctr"/>
                      <a:r>
                        <a:rPr lang="ja-JP" sz="1800" b="1">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④</a:t>
                      </a:r>
                      <a:endParaRPr lang="ja-JP" sz="180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68580" marR="68580" marT="0" marB="0" anchor="ctr">
                    <a:lnL w="28575" cap="flat" cmpd="sng" algn="ctr">
                      <a:solidFill>
                        <a:srgbClr val="BFBFBF"/>
                      </a:solidFill>
                      <a:prstDash val="solid"/>
                      <a:round/>
                      <a:headEnd type="none" w="med" len="med"/>
                      <a:tailEnd type="none" w="med" len="med"/>
                    </a:lnL>
                    <a:lnR w="28575" cap="flat" cmpd="sng" algn="ctr">
                      <a:solidFill>
                        <a:srgbClr val="BFBFBF"/>
                      </a:solidFill>
                      <a:prstDash val="solid"/>
                      <a:round/>
                      <a:headEnd type="none" w="med" len="med"/>
                      <a:tailEnd type="none" w="med" len="med"/>
                    </a:lnR>
                    <a:lnT w="28575" cap="flat" cmpd="sng" algn="ctr">
                      <a:solidFill>
                        <a:srgbClr val="BFBFBF"/>
                      </a:solidFill>
                      <a:prstDash val="solid"/>
                      <a:round/>
                      <a:headEnd type="none" w="med" len="med"/>
                      <a:tailEnd type="none" w="med" len="med"/>
                    </a:lnT>
                    <a:lnB w="28575" cap="flat" cmpd="sng" algn="ctr">
                      <a:solidFill>
                        <a:srgbClr val="BFBFBF"/>
                      </a:solidFill>
                      <a:prstDash val="solid"/>
                      <a:round/>
                      <a:headEnd type="none" w="med" len="med"/>
                      <a:tailEnd type="none" w="med" len="med"/>
                    </a:lnB>
                    <a:solidFill>
                      <a:srgbClr val="DAE3F3"/>
                    </a:solidFill>
                  </a:tcPr>
                </a:tc>
                <a:tc>
                  <a:txBody>
                    <a:bodyPr/>
                    <a:lstStyle/>
                    <a:p>
                      <a:pPr algn="just"/>
                      <a:r>
                        <a:rPr lang="ja-JP" sz="1800" b="1"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定期的な研修の実施</a:t>
                      </a:r>
                      <a:endParaRPr lang="ja-JP" sz="18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68580" marR="68580" marT="0" marB="0" anchor="ctr">
                    <a:lnL w="28575" cap="flat" cmpd="sng" algn="ctr">
                      <a:solidFill>
                        <a:srgbClr val="BFBFBF"/>
                      </a:solidFill>
                      <a:prstDash val="solid"/>
                      <a:round/>
                      <a:headEnd type="none" w="med" len="med"/>
                      <a:tailEnd type="none" w="med" len="med"/>
                    </a:lnL>
                    <a:lnR w="28575" cap="flat" cmpd="sng" algn="ctr">
                      <a:solidFill>
                        <a:srgbClr val="BFBFBF"/>
                      </a:solidFill>
                      <a:prstDash val="solid"/>
                      <a:round/>
                      <a:headEnd type="none" w="med" len="med"/>
                      <a:tailEnd type="none" w="med" len="med"/>
                    </a:lnR>
                    <a:lnT w="28575" cap="flat" cmpd="sng" algn="ctr">
                      <a:solidFill>
                        <a:srgbClr val="BFBFBF"/>
                      </a:solidFill>
                      <a:prstDash val="solid"/>
                      <a:round/>
                      <a:headEnd type="none" w="med" len="med"/>
                      <a:tailEnd type="none" w="med" len="med"/>
                    </a:lnT>
                    <a:lnB w="28575" cap="flat" cmpd="sng" algn="ctr">
                      <a:solidFill>
                        <a:srgbClr val="BFBFBF"/>
                      </a:solidFill>
                      <a:prstDash val="solid"/>
                      <a:round/>
                      <a:headEnd type="none" w="med" len="med"/>
                      <a:tailEnd type="none" w="med" len="med"/>
                    </a:lnB>
                    <a:solidFill>
                      <a:srgbClr val="DAE3F3"/>
                    </a:solidFill>
                  </a:tcPr>
                </a:tc>
                <a:tc>
                  <a:txBody>
                    <a:bodyPr/>
                    <a:lstStyle/>
                    <a:p>
                      <a:pPr algn="just"/>
                      <a:r>
                        <a:rPr lang="ja-JP" sz="1800" dirty="0">
                          <a:effectLst/>
                          <a:latin typeface="BIZ UDPゴシック" panose="020B0400000000000000" pitchFamily="50" charset="-128"/>
                          <a:ea typeface="BIZ UDPゴシック" panose="020B0400000000000000" pitchFamily="50" charset="-128"/>
                          <a:cs typeface="Times New Roman" panose="02020603050405020304" pitchFamily="18" charset="0"/>
                        </a:rPr>
                        <a:t>従業者に対し、身体拘束等の適正化のための</a:t>
                      </a:r>
                      <a:r>
                        <a:rPr lang="ja-JP" sz="1800" b="1" dirty="0">
                          <a:effectLst/>
                          <a:latin typeface="BIZ UDPゴシック" panose="020B0400000000000000" pitchFamily="50" charset="-128"/>
                          <a:ea typeface="BIZ UDPゴシック" panose="020B0400000000000000" pitchFamily="50" charset="-128"/>
                          <a:cs typeface="Times New Roman" panose="02020603050405020304" pitchFamily="18" charset="0"/>
                        </a:rPr>
                        <a:t>研修</a:t>
                      </a:r>
                      <a:r>
                        <a:rPr lang="ja-JP" sz="1800" dirty="0">
                          <a:effectLst/>
                          <a:latin typeface="BIZ UDPゴシック" panose="020B0400000000000000" pitchFamily="50" charset="-128"/>
                          <a:ea typeface="BIZ UDPゴシック" panose="020B0400000000000000" pitchFamily="50" charset="-128"/>
                          <a:cs typeface="Times New Roman" panose="02020603050405020304" pitchFamily="18" charset="0"/>
                        </a:rPr>
                        <a:t>を定期的に</a:t>
                      </a:r>
                      <a:r>
                        <a:rPr lang="ja-JP" sz="1800" b="1" dirty="0">
                          <a:effectLst/>
                          <a:latin typeface="BIZ UDPゴシック" panose="020B0400000000000000" pitchFamily="50" charset="-128"/>
                          <a:ea typeface="BIZ UDPゴシック" panose="020B0400000000000000" pitchFamily="50" charset="-128"/>
                          <a:cs typeface="Times New Roman" panose="02020603050405020304" pitchFamily="18" charset="0"/>
                        </a:rPr>
                        <a:t>（年１回以上）</a:t>
                      </a:r>
                      <a:r>
                        <a:rPr lang="ja-JP" sz="1800" dirty="0">
                          <a:effectLst/>
                          <a:latin typeface="BIZ UDPゴシック" panose="020B0400000000000000" pitchFamily="50" charset="-128"/>
                          <a:ea typeface="BIZ UDPゴシック" panose="020B0400000000000000" pitchFamily="50" charset="-128"/>
                          <a:cs typeface="Times New Roman" panose="02020603050405020304" pitchFamily="18" charset="0"/>
                        </a:rPr>
                        <a:t>実施すること</a:t>
                      </a:r>
                    </a:p>
                  </a:txBody>
                  <a:tcPr marL="68580" marR="68580" marT="0" marB="0" anchor="ctr">
                    <a:lnL w="28575" cap="flat" cmpd="sng" algn="ctr">
                      <a:solidFill>
                        <a:srgbClr val="BFBFBF"/>
                      </a:solidFill>
                      <a:prstDash val="solid"/>
                      <a:round/>
                      <a:headEnd type="none" w="med" len="med"/>
                      <a:tailEnd type="none" w="med" len="med"/>
                    </a:lnL>
                    <a:lnR w="28575" cap="flat" cmpd="sng" algn="ctr">
                      <a:solidFill>
                        <a:srgbClr val="BFBFBF"/>
                      </a:solidFill>
                      <a:prstDash val="solid"/>
                      <a:round/>
                      <a:headEnd type="none" w="med" len="med"/>
                      <a:tailEnd type="none" w="med" len="med"/>
                    </a:lnR>
                    <a:lnT w="28575" cap="flat" cmpd="sng" algn="ctr">
                      <a:solidFill>
                        <a:srgbClr val="BFBFBF"/>
                      </a:solidFill>
                      <a:prstDash val="solid"/>
                      <a:round/>
                      <a:headEnd type="none" w="med" len="med"/>
                      <a:tailEnd type="none" w="med" len="med"/>
                    </a:lnT>
                    <a:lnB w="28575"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1117737106"/>
                  </a:ext>
                </a:extLst>
              </a:tr>
            </a:tbl>
          </a:graphicData>
        </a:graphic>
      </p:graphicFrame>
      <p:sp>
        <p:nvSpPr>
          <p:cNvPr id="13" name="吹き出し: 角を丸めた四角形 12">
            <a:extLst>
              <a:ext uri="{FF2B5EF4-FFF2-40B4-BE49-F238E27FC236}">
                <a16:creationId xmlns:a16="http://schemas.microsoft.com/office/drawing/2014/main" id="{4105DBBA-F55F-BCDF-7232-B25C663EF717}"/>
              </a:ext>
            </a:extLst>
          </p:cNvPr>
          <p:cNvSpPr/>
          <p:nvPr/>
        </p:nvSpPr>
        <p:spPr>
          <a:xfrm>
            <a:off x="6912769" y="810318"/>
            <a:ext cx="3737087" cy="1020503"/>
          </a:xfrm>
          <a:prstGeom prst="wedgeRoundRectCallout">
            <a:avLst>
              <a:gd name="adj1" fmla="val 40381"/>
              <a:gd name="adj2" fmla="val 72019"/>
              <a:gd name="adj3" fmla="val 16667"/>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73375B15-91FE-C60F-E810-DBFAD3AE9688}"/>
              </a:ext>
            </a:extLst>
          </p:cNvPr>
          <p:cNvSpPr txBox="1"/>
          <p:nvPr/>
        </p:nvSpPr>
        <p:spPr>
          <a:xfrm>
            <a:off x="7004899" y="937498"/>
            <a:ext cx="4117180" cy="1384995"/>
          </a:xfrm>
          <a:prstGeom prst="rect">
            <a:avLst/>
          </a:prstGeom>
          <a:noFill/>
        </p:spPr>
        <p:txBody>
          <a:bodyPr wrap="square" rtlCol="0">
            <a:spAutoFit/>
          </a:bodyPr>
          <a:lstStyle/>
          <a:p>
            <a:r>
              <a:rPr lang="ja-JP" altLang="ja-JP" sz="16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身体拘束を行った事例がない場合でも、</a:t>
            </a:r>
            <a:endParaRPr lang="en-US" altLang="ja-JP" sz="16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r>
              <a:rPr lang="ja-JP" altLang="en-US" sz="16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下記の対応を</a:t>
            </a:r>
            <a:r>
              <a:rPr lang="ja-JP" altLang="en-US" sz="1600" kern="100" dirty="0">
                <a:latin typeface="BIZ UDPゴシック" panose="020B0400000000000000" pitchFamily="50" charset="-128"/>
                <a:ea typeface="BIZ UDPゴシック" panose="020B0400000000000000" pitchFamily="50" charset="-128"/>
                <a:cs typeface="Times New Roman" panose="02020603050405020304" pitchFamily="18" charset="0"/>
              </a:rPr>
              <a:t>実施してください！</a:t>
            </a:r>
            <a:endParaRPr lang="en-US" altLang="ja-JP" sz="16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r>
              <a:rPr lang="ja-JP" altLang="en-US" sz="1600" kern="100" dirty="0">
                <a:latin typeface="BIZ UDPゴシック" panose="020B0400000000000000" pitchFamily="50" charset="-128"/>
                <a:ea typeface="BIZ UDPゴシック" panose="020B0400000000000000" pitchFamily="50" charset="-128"/>
                <a:cs typeface="Times New Roman" panose="02020603050405020304" pitchFamily="18" charset="0"/>
              </a:rPr>
              <a:t>詳細は後段でご説明します。</a:t>
            </a:r>
            <a:endParaRPr kumimoji="1" lang="en-US" altLang="ja-JP" sz="16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endPar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endParaRPr kumimoji="1" lang="ja-JP" altLang="en-US" dirty="0">
              <a:latin typeface="BIZ UDPゴシック" panose="020B0400000000000000" pitchFamily="50" charset="-128"/>
              <a:ea typeface="BIZ UDPゴシック" panose="020B0400000000000000" pitchFamily="50" charset="-128"/>
            </a:endParaRPr>
          </a:p>
        </p:txBody>
      </p:sp>
      <p:pic>
        <p:nvPicPr>
          <p:cNvPr id="16" name="図 15">
            <a:extLst>
              <a:ext uri="{FF2B5EF4-FFF2-40B4-BE49-F238E27FC236}">
                <a16:creationId xmlns:a16="http://schemas.microsoft.com/office/drawing/2014/main" id="{EFDDF5EA-83FD-A5A3-3814-3BB4DEFE66B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16667" y1="13333" x2="16667" y2="13333"/>
                        <a14:foregroundMark x1="16667" y1="13333" x2="16667" y2="13333"/>
                        <a14:backgroundMark x1="83333" y1="20000" x2="83333" y2="20000"/>
                        <a14:backgroundMark x1="83333" y1="20000" x2="83333" y2="20000"/>
                      </a14:backgroundRemoval>
                    </a14:imgEffect>
                  </a14:imgLayer>
                </a14:imgProps>
              </a:ext>
            </a:extLst>
          </a:blip>
          <a:stretch>
            <a:fillRect/>
          </a:stretch>
        </p:blipFill>
        <p:spPr>
          <a:xfrm>
            <a:off x="10296240" y="1601445"/>
            <a:ext cx="1467418" cy="1158488"/>
          </a:xfrm>
          <a:prstGeom prst="rect">
            <a:avLst/>
          </a:prstGeom>
        </p:spPr>
      </p:pic>
      <p:pic>
        <p:nvPicPr>
          <p:cNvPr id="32" name="オーディオ 31">
            <a:hlinkClick r:id="" action="ppaction://media"/>
            <a:extLst>
              <a:ext uri="{FF2B5EF4-FFF2-40B4-BE49-F238E27FC236}">
                <a16:creationId xmlns:a16="http://schemas.microsoft.com/office/drawing/2014/main" id="{87E695F6-0474-AA6E-4F17-1CE740D56D98}"/>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28526485"/>
      </p:ext>
    </p:extLst>
  </p:cSld>
  <p:clrMapOvr>
    <a:masterClrMapping/>
  </p:clrMapOvr>
  <mc:AlternateContent xmlns:mc="http://schemas.openxmlformats.org/markup-compatibility/2006" xmlns:p14="http://schemas.microsoft.com/office/powerpoint/2010/main">
    <mc:Choice Requires="p14">
      <p:transition spd="slow" p14:dur="2000" advTm="19658"/>
    </mc:Choice>
    <mc:Fallback xmlns="">
      <p:transition spd="slow" advTm="196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ボックス 13">
            <a:extLst>
              <a:ext uri="{FF2B5EF4-FFF2-40B4-BE49-F238E27FC236}">
                <a16:creationId xmlns:a16="http://schemas.microsoft.com/office/drawing/2014/main" id="{C3D2BED3-E511-A570-2303-5734D01424E0}"/>
              </a:ext>
            </a:extLst>
          </p:cNvPr>
          <p:cNvSpPr txBox="1"/>
          <p:nvPr/>
        </p:nvSpPr>
        <p:spPr>
          <a:xfrm>
            <a:off x="8005763" y="307681"/>
            <a:ext cx="4186237" cy="615553"/>
          </a:xfrm>
          <a:prstGeom prst="rect">
            <a:avLst/>
          </a:prstGeom>
          <a:noFill/>
        </p:spPr>
        <p:txBody>
          <a:bodyPr wrap="square" rtlCol="0">
            <a:spAutoFit/>
          </a:bodyPr>
          <a:lstStyle/>
          <a:p>
            <a:r>
              <a:rPr lang="ja-JP" altLang="ja-JP" sz="1800" kern="100" dirty="0">
                <a:effectLst/>
                <a:latin typeface="HGP創英角ﾎﾟｯﾌﾟ体" panose="040B0A00000000000000" pitchFamily="50" charset="-128"/>
                <a:ea typeface="HGP創英角ﾎﾟｯﾌﾟ体" panose="040B0A00000000000000" pitchFamily="50" charset="-128"/>
                <a:cs typeface="Times New Roman" panose="02020603050405020304" pitchFamily="18" charset="0"/>
              </a:rPr>
              <a:t>②身体拘束廃止未実施減算（見直し）</a:t>
            </a:r>
            <a:endParaRPr lang="en-US" altLang="ja-JP" sz="1800" kern="100" dirty="0">
              <a:effectLst/>
              <a:latin typeface="HGP創英角ﾎﾟｯﾌﾟ体" panose="040B0A00000000000000" pitchFamily="50" charset="-128"/>
              <a:ea typeface="HGP創英角ﾎﾟｯﾌﾟ体" panose="040B0A00000000000000" pitchFamily="50" charset="-128"/>
              <a:cs typeface="Times New Roman" panose="02020603050405020304" pitchFamily="18" charset="0"/>
            </a:endParaRPr>
          </a:p>
          <a:p>
            <a:endParaRPr kumimoji="1" lang="ja-JP" altLang="en-US" sz="1600" dirty="0"/>
          </a:p>
        </p:txBody>
      </p:sp>
      <p:sp>
        <p:nvSpPr>
          <p:cNvPr id="3" name="テキスト ボックス 2">
            <a:extLst>
              <a:ext uri="{FF2B5EF4-FFF2-40B4-BE49-F238E27FC236}">
                <a16:creationId xmlns:a16="http://schemas.microsoft.com/office/drawing/2014/main" id="{BE2338A0-86DD-61FB-BA6C-BD65323169FB}"/>
              </a:ext>
            </a:extLst>
          </p:cNvPr>
          <p:cNvSpPr txBox="1"/>
          <p:nvPr/>
        </p:nvSpPr>
        <p:spPr>
          <a:xfrm>
            <a:off x="1132063" y="1718603"/>
            <a:ext cx="10209243" cy="400110"/>
          </a:xfrm>
          <a:prstGeom prst="rect">
            <a:avLst/>
          </a:prstGeom>
          <a:noFill/>
        </p:spPr>
        <p:txBody>
          <a:bodyPr wrap="square" rtlCol="0">
            <a:spAutoFit/>
          </a:bodyPr>
          <a:lstStyle/>
          <a:p>
            <a:r>
              <a:rPr lang="ja-JP" altLang="en-US" sz="2000" dirty="0">
                <a:effectLst/>
                <a:latin typeface="BIZ UDPゴシック" panose="020B0400000000000000" pitchFamily="50" charset="-128"/>
                <a:ea typeface="BIZ UDPゴシック" panose="020B0400000000000000" pitchFamily="50" charset="-128"/>
              </a:rPr>
              <a:t>実際に事例がない場合でも、</a:t>
            </a:r>
            <a:r>
              <a:rPr lang="ja-JP" altLang="en-US" sz="2000" dirty="0">
                <a:solidFill>
                  <a:srgbClr val="FF0000"/>
                </a:solidFill>
                <a:effectLst/>
                <a:latin typeface="BIZ UDPゴシック" panose="020B0400000000000000" pitchFamily="50" charset="-128"/>
                <a:ea typeface="BIZ UDPゴシック" panose="020B0400000000000000" pitchFamily="50" charset="-128"/>
              </a:rPr>
              <a:t>必要事項が含まれた記録様式を整備しているか</a:t>
            </a:r>
            <a:r>
              <a:rPr lang="ja-JP" altLang="en-US" sz="2000" dirty="0">
                <a:effectLst/>
                <a:latin typeface="BIZ UDPゴシック" panose="020B0400000000000000" pitchFamily="50" charset="-128"/>
                <a:ea typeface="BIZ UDPゴシック" panose="020B0400000000000000" pitchFamily="50" charset="-128"/>
              </a:rPr>
              <a:t>確認します。</a:t>
            </a:r>
            <a:endParaRPr kumimoji="1" lang="ja-JP" altLang="en-US" sz="2000" dirty="0">
              <a:latin typeface="BIZ UDPゴシック" panose="020B0400000000000000" pitchFamily="50" charset="-128"/>
              <a:ea typeface="BIZ UDPゴシック" panose="020B0400000000000000" pitchFamily="50" charset="-128"/>
            </a:endParaRPr>
          </a:p>
        </p:txBody>
      </p:sp>
      <p:grpSp>
        <p:nvGrpSpPr>
          <p:cNvPr id="12" name="グループ化 11">
            <a:extLst>
              <a:ext uri="{FF2B5EF4-FFF2-40B4-BE49-F238E27FC236}">
                <a16:creationId xmlns:a16="http://schemas.microsoft.com/office/drawing/2014/main" id="{97077FD3-DC0B-A3BA-0022-5FF5E90A22BA}"/>
              </a:ext>
            </a:extLst>
          </p:cNvPr>
          <p:cNvGrpSpPr/>
          <p:nvPr/>
        </p:nvGrpSpPr>
        <p:grpSpPr>
          <a:xfrm>
            <a:off x="688209" y="538081"/>
            <a:ext cx="3498029" cy="546214"/>
            <a:chOff x="825948" y="524276"/>
            <a:chExt cx="6681524" cy="722162"/>
          </a:xfrm>
        </p:grpSpPr>
        <p:sp>
          <p:nvSpPr>
            <p:cNvPr id="16" name="四角形: 角を丸くする 15">
              <a:extLst>
                <a:ext uri="{FF2B5EF4-FFF2-40B4-BE49-F238E27FC236}">
                  <a16:creationId xmlns:a16="http://schemas.microsoft.com/office/drawing/2014/main" id="{AC48B892-1361-DFA0-8C06-1E23F65E065B}"/>
                </a:ext>
              </a:extLst>
            </p:cNvPr>
            <p:cNvSpPr/>
            <p:nvPr/>
          </p:nvSpPr>
          <p:spPr>
            <a:xfrm>
              <a:off x="825948" y="524276"/>
              <a:ext cx="6008915" cy="722162"/>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7" name="テキスト ボックス 16">
              <a:extLst>
                <a:ext uri="{FF2B5EF4-FFF2-40B4-BE49-F238E27FC236}">
                  <a16:creationId xmlns:a16="http://schemas.microsoft.com/office/drawing/2014/main" id="{A7092013-F0DB-BDBD-1F69-A0B1421F181C}"/>
                </a:ext>
              </a:extLst>
            </p:cNvPr>
            <p:cNvSpPr txBox="1"/>
            <p:nvPr/>
          </p:nvSpPr>
          <p:spPr>
            <a:xfrm>
              <a:off x="1305432" y="703564"/>
              <a:ext cx="6202040" cy="528995"/>
            </a:xfrm>
            <a:prstGeom prst="rect">
              <a:avLst/>
            </a:prstGeom>
            <a:noFill/>
          </p:spPr>
          <p:txBody>
            <a:bodyPr wrap="square" rtlCol="0">
              <a:spAutoFit/>
            </a:bodyPr>
            <a:lstStyle/>
            <a:p>
              <a:r>
                <a:rPr lang="ja-JP" altLang="ja-JP" sz="2000" b="1" dirty="0">
                  <a:effectLst/>
                  <a:latin typeface="BIZ UDPゴシック" panose="020B0400000000000000" pitchFamily="50" charset="-128"/>
                  <a:ea typeface="BIZ UDPゴシック" panose="020B0400000000000000" pitchFamily="50" charset="-128"/>
                  <a:cs typeface="Times New Roman" panose="02020603050405020304" pitchFamily="18" charset="0"/>
                </a:rPr>
                <a:t>身体拘束等</a:t>
              </a:r>
              <a:r>
                <a:rPr lang="ja-JP" altLang="en-US" sz="2000" b="1" dirty="0">
                  <a:latin typeface="BIZ UDPゴシック" panose="020B0400000000000000" pitchFamily="50" charset="-128"/>
                  <a:ea typeface="BIZ UDPゴシック" panose="020B0400000000000000" pitchFamily="50" charset="-128"/>
                  <a:cs typeface="Times New Roman" panose="02020603050405020304" pitchFamily="18" charset="0"/>
                </a:rPr>
                <a:t>に係る</a:t>
              </a:r>
              <a:r>
                <a:rPr lang="ja-JP" altLang="en-US" sz="2000" b="1" dirty="0">
                  <a:effectLst/>
                  <a:latin typeface="BIZ UDPゴシック" panose="020B0400000000000000" pitchFamily="50" charset="-128"/>
                  <a:ea typeface="BIZ UDPゴシック" panose="020B0400000000000000" pitchFamily="50" charset="-128"/>
                  <a:cs typeface="Times New Roman" panose="02020603050405020304" pitchFamily="18" charset="0"/>
                </a:rPr>
                <a:t>記録</a:t>
              </a:r>
              <a:endParaRPr kumimoji="1" lang="ja-JP" altLang="en-US" sz="2000" dirty="0">
                <a:latin typeface="BIZ UDPゴシック" panose="020B0400000000000000" pitchFamily="50" charset="-128"/>
                <a:ea typeface="BIZ UDPゴシック" panose="020B0400000000000000" pitchFamily="50" charset="-128"/>
              </a:endParaRPr>
            </a:p>
          </p:txBody>
        </p:sp>
      </p:grpSp>
      <p:grpSp>
        <p:nvGrpSpPr>
          <p:cNvPr id="2" name="グループ化 1">
            <a:extLst>
              <a:ext uri="{FF2B5EF4-FFF2-40B4-BE49-F238E27FC236}">
                <a16:creationId xmlns:a16="http://schemas.microsoft.com/office/drawing/2014/main" id="{00F5F335-237F-8B90-2CAE-3D01C02A5177}"/>
              </a:ext>
            </a:extLst>
          </p:cNvPr>
          <p:cNvGrpSpPr/>
          <p:nvPr/>
        </p:nvGrpSpPr>
        <p:grpSpPr>
          <a:xfrm>
            <a:off x="966153" y="1197165"/>
            <a:ext cx="3492499" cy="546213"/>
            <a:chOff x="5707390" y="476043"/>
            <a:chExt cx="3662425" cy="905047"/>
          </a:xfrm>
        </p:grpSpPr>
        <p:sp>
          <p:nvSpPr>
            <p:cNvPr id="4" name="フリーフォーム: 図形 3">
              <a:extLst>
                <a:ext uri="{FF2B5EF4-FFF2-40B4-BE49-F238E27FC236}">
                  <a16:creationId xmlns:a16="http://schemas.microsoft.com/office/drawing/2014/main" id="{8A8057D1-C78B-5E73-C074-917CF0BA83E4}"/>
                </a:ext>
              </a:extLst>
            </p:cNvPr>
            <p:cNvSpPr/>
            <p:nvPr/>
          </p:nvSpPr>
          <p:spPr>
            <a:xfrm rot="5111326">
              <a:off x="5909559" y="685186"/>
              <a:ext cx="327032" cy="731370"/>
            </a:xfrm>
            <a:custGeom>
              <a:avLst/>
              <a:gdLst>
                <a:gd name="connsiteX0" fmla="*/ 11820 w 742809"/>
                <a:gd name="connsiteY0" fmla="*/ 0 h 1216155"/>
                <a:gd name="connsiteX1" fmla="*/ 733339 w 742809"/>
                <a:gd name="connsiteY1" fmla="*/ 0 h 1216155"/>
                <a:gd name="connsiteX2" fmla="*/ 733339 w 742809"/>
                <a:gd name="connsiteY2" fmla="*/ 297244 h 1216155"/>
                <a:gd name="connsiteX3" fmla="*/ 742809 w 742809"/>
                <a:gd name="connsiteY3" fmla="*/ 289573 h 1216155"/>
                <a:gd name="connsiteX4" fmla="*/ 739514 w 742809"/>
                <a:gd name="connsiteY4" fmla="*/ 1216155 h 1216155"/>
                <a:gd name="connsiteX5" fmla="*/ 380559 w 742809"/>
                <a:gd name="connsiteY5" fmla="*/ 773020 h 1216155"/>
                <a:gd name="connsiteX6" fmla="*/ 0 w 742809"/>
                <a:gd name="connsiteY6" fmla="*/ 1215859 h 1216155"/>
                <a:gd name="connsiteX7" fmla="*/ 11957 w 742809"/>
                <a:gd name="connsiteY7" fmla="*/ 747387 h 1216155"/>
                <a:gd name="connsiteX8" fmla="*/ 11820 w 742809"/>
                <a:gd name="connsiteY8" fmla="*/ 747387 h 1216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2809" h="1216155">
                  <a:moveTo>
                    <a:pt x="11820" y="0"/>
                  </a:moveTo>
                  <a:lnTo>
                    <a:pt x="733339" y="0"/>
                  </a:lnTo>
                  <a:lnTo>
                    <a:pt x="733339" y="297244"/>
                  </a:lnTo>
                  <a:lnTo>
                    <a:pt x="742809" y="289573"/>
                  </a:lnTo>
                  <a:lnTo>
                    <a:pt x="739514" y="1216155"/>
                  </a:lnTo>
                  <a:lnTo>
                    <a:pt x="380559" y="773020"/>
                  </a:lnTo>
                  <a:lnTo>
                    <a:pt x="0" y="1215859"/>
                  </a:lnTo>
                  <a:lnTo>
                    <a:pt x="11957" y="747387"/>
                  </a:lnTo>
                  <a:lnTo>
                    <a:pt x="11820" y="747387"/>
                  </a:lnTo>
                  <a:close/>
                </a:path>
              </a:pathLst>
            </a:custGeom>
            <a:solidFill>
              <a:schemeClr val="accent1">
                <a:lumMod val="75000"/>
              </a:schemeClr>
            </a:solidFill>
            <a:ln>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a:p>
          </p:txBody>
        </p:sp>
        <p:sp>
          <p:nvSpPr>
            <p:cNvPr id="5" name="フローチャート: 記憶データ 4">
              <a:extLst>
                <a:ext uri="{FF2B5EF4-FFF2-40B4-BE49-F238E27FC236}">
                  <a16:creationId xmlns:a16="http://schemas.microsoft.com/office/drawing/2014/main" id="{B079CF5E-5238-B0C0-32CE-772934B7DCAF}"/>
                </a:ext>
              </a:extLst>
            </p:cNvPr>
            <p:cNvSpPr/>
            <p:nvPr/>
          </p:nvSpPr>
          <p:spPr>
            <a:xfrm rot="5400000">
              <a:off x="7036441" y="-522077"/>
              <a:ext cx="905047" cy="2901288"/>
            </a:xfrm>
            <a:prstGeom prst="flowChartOnlineStorage">
              <a:avLst/>
            </a:prstGeom>
            <a:solidFill>
              <a:srgbClr val="3660AC"/>
            </a:solidFill>
            <a:ln>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a:extLst>
                <a:ext uri="{FF2B5EF4-FFF2-40B4-BE49-F238E27FC236}">
                  <a16:creationId xmlns:a16="http://schemas.microsoft.com/office/drawing/2014/main" id="{211E9C79-DC62-0969-CE64-2481337B876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864" b="92517" l="7237" r="90461">
                          <a14:foregroundMark x1="9868" y1="60544" x2="9868" y2="60544"/>
                          <a14:foregroundMark x1="7237" y1="76531" x2="7237" y2="76531"/>
                          <a14:foregroundMark x1="55921" y1="92857" x2="55921" y2="92857"/>
                          <a14:foregroundMark x1="90461" y1="77551" x2="90461" y2="77551"/>
                        </a14:backgroundRemoval>
                      </a14:imgEffect>
                    </a14:imgLayer>
                  </a14:imgProps>
                </a:ext>
              </a:extLst>
            </a:blip>
            <a:stretch>
              <a:fillRect/>
            </a:stretch>
          </p:blipFill>
          <p:spPr>
            <a:xfrm>
              <a:off x="8739196" y="557092"/>
              <a:ext cx="630619" cy="742951"/>
            </a:xfrm>
            <a:prstGeom prst="rect">
              <a:avLst/>
            </a:prstGeom>
          </p:spPr>
        </p:pic>
        <p:sp>
          <p:nvSpPr>
            <p:cNvPr id="7" name="テキスト ボックス 6">
              <a:extLst>
                <a:ext uri="{FF2B5EF4-FFF2-40B4-BE49-F238E27FC236}">
                  <a16:creationId xmlns:a16="http://schemas.microsoft.com/office/drawing/2014/main" id="{1E194359-F215-F08F-E775-8B2374175B9E}"/>
                </a:ext>
              </a:extLst>
            </p:cNvPr>
            <p:cNvSpPr txBox="1"/>
            <p:nvPr/>
          </p:nvSpPr>
          <p:spPr>
            <a:xfrm>
              <a:off x="6113223" y="591693"/>
              <a:ext cx="2826384" cy="400110"/>
            </a:xfrm>
            <a:prstGeom prst="rect">
              <a:avLst/>
            </a:prstGeom>
            <a:noFill/>
            <a:scene3d>
              <a:camera prst="perspectiveFront"/>
              <a:lightRig rig="threePt" dir="t"/>
            </a:scene3d>
          </p:spPr>
          <p:txBody>
            <a:bodyPr wrap="square" rtlCol="0">
              <a:spAutoFit/>
            </a:bodyPr>
            <a:lstStyle/>
            <a:p>
              <a:pPr algn="ctr"/>
              <a:r>
                <a:rPr kumimoji="1" lang="ja-JP" altLang="en-US" sz="2000" b="1" spc="300" dirty="0">
                  <a:solidFill>
                    <a:schemeClr val="bg1"/>
                  </a:solidFill>
                  <a:latin typeface="BIZ UDPゴシック" panose="020B0400000000000000" pitchFamily="50" charset="-128"/>
                  <a:ea typeface="BIZ UDPゴシック" panose="020B0400000000000000" pitchFamily="50" charset="-128"/>
                </a:rPr>
                <a:t>指導検査のポイント</a:t>
              </a:r>
            </a:p>
          </p:txBody>
        </p:sp>
      </p:grpSp>
      <p:grpSp>
        <p:nvGrpSpPr>
          <p:cNvPr id="8" name="グループ化 7">
            <a:extLst>
              <a:ext uri="{FF2B5EF4-FFF2-40B4-BE49-F238E27FC236}">
                <a16:creationId xmlns:a16="http://schemas.microsoft.com/office/drawing/2014/main" id="{4951958A-A8A3-8D68-ADA7-ECDD751BBB6C}"/>
              </a:ext>
            </a:extLst>
          </p:cNvPr>
          <p:cNvGrpSpPr/>
          <p:nvPr/>
        </p:nvGrpSpPr>
        <p:grpSpPr>
          <a:xfrm>
            <a:off x="705275" y="2382535"/>
            <a:ext cx="5199613" cy="791489"/>
            <a:chOff x="918747" y="524277"/>
            <a:chExt cx="6307698" cy="791489"/>
          </a:xfrm>
        </p:grpSpPr>
        <p:sp>
          <p:nvSpPr>
            <p:cNvPr id="9" name="四角形: 角を丸くする 8">
              <a:extLst>
                <a:ext uri="{FF2B5EF4-FFF2-40B4-BE49-F238E27FC236}">
                  <a16:creationId xmlns:a16="http://schemas.microsoft.com/office/drawing/2014/main" id="{22001653-A356-1E95-E752-48EABB404813}"/>
                </a:ext>
              </a:extLst>
            </p:cNvPr>
            <p:cNvSpPr/>
            <p:nvPr/>
          </p:nvSpPr>
          <p:spPr>
            <a:xfrm>
              <a:off x="918747" y="524277"/>
              <a:ext cx="6181337" cy="632262"/>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0" name="テキスト ボックス 9">
              <a:extLst>
                <a:ext uri="{FF2B5EF4-FFF2-40B4-BE49-F238E27FC236}">
                  <a16:creationId xmlns:a16="http://schemas.microsoft.com/office/drawing/2014/main" id="{19CE29B4-4C16-B59E-BBA5-8485169A52D5}"/>
                </a:ext>
              </a:extLst>
            </p:cNvPr>
            <p:cNvSpPr txBox="1"/>
            <p:nvPr/>
          </p:nvSpPr>
          <p:spPr>
            <a:xfrm>
              <a:off x="1024406" y="638658"/>
              <a:ext cx="6202039" cy="677108"/>
            </a:xfrm>
            <a:prstGeom prst="rect">
              <a:avLst/>
            </a:prstGeom>
            <a:noFill/>
          </p:spPr>
          <p:txBody>
            <a:bodyPr wrap="square" rtlCol="0">
              <a:spAutoFit/>
            </a:bodyPr>
            <a:lstStyle/>
            <a:p>
              <a:r>
                <a:rPr lang="ja-JP" altLang="ja-JP" sz="2000" b="1" dirty="0">
                  <a:effectLst/>
                  <a:latin typeface="BIZ UDPゴシック" panose="020B0400000000000000" pitchFamily="50" charset="-128"/>
                  <a:ea typeface="BIZ UDPゴシック" panose="020B0400000000000000" pitchFamily="50" charset="-128"/>
                  <a:cs typeface="Times New Roman" panose="02020603050405020304" pitchFamily="18" charset="0"/>
                </a:rPr>
                <a:t>身体拘束等の適正化のための委員会の開催</a:t>
              </a:r>
              <a:endParaRPr lang="ja-JP" altLang="ja-JP" sz="20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endParaRPr kumimoji="1" lang="ja-JP" altLang="en-US" dirty="0">
                <a:latin typeface="BIZ UDPゴシック" panose="020B0400000000000000" pitchFamily="50" charset="-128"/>
                <a:ea typeface="BIZ UDPゴシック" panose="020B0400000000000000" pitchFamily="50" charset="-128"/>
              </a:endParaRPr>
            </a:p>
          </p:txBody>
        </p:sp>
      </p:grpSp>
      <p:sp>
        <p:nvSpPr>
          <p:cNvPr id="11" name="テキスト ボックス 10">
            <a:extLst>
              <a:ext uri="{FF2B5EF4-FFF2-40B4-BE49-F238E27FC236}">
                <a16:creationId xmlns:a16="http://schemas.microsoft.com/office/drawing/2014/main" id="{D550E713-6D41-618F-05B1-6DB86BC779C7}"/>
              </a:ext>
            </a:extLst>
          </p:cNvPr>
          <p:cNvSpPr txBox="1"/>
          <p:nvPr/>
        </p:nvSpPr>
        <p:spPr>
          <a:xfrm>
            <a:off x="809438" y="3014797"/>
            <a:ext cx="10209243" cy="3477875"/>
          </a:xfrm>
          <a:prstGeom prst="rect">
            <a:avLst/>
          </a:prstGeom>
          <a:noFill/>
        </p:spPr>
        <p:txBody>
          <a:bodyPr wrap="square" rtlCol="0">
            <a:spAutoFit/>
          </a:bodyPr>
          <a:lstStyle/>
          <a:p>
            <a:r>
              <a:rPr lang="ja-JP" altLang="en-US" sz="2000" dirty="0">
                <a:effectLst/>
                <a:latin typeface="BIZ UDPゴシック" panose="020B0400000000000000" pitchFamily="50" charset="-128"/>
                <a:ea typeface="BIZ UDPゴシック" panose="020B0400000000000000" pitchFamily="50" charset="-128"/>
              </a:rPr>
              <a:t>◆役割</a:t>
            </a:r>
            <a:endParaRPr lang="en-US" altLang="ja-JP" sz="2000" dirty="0">
              <a:effectLst/>
              <a:latin typeface="BIZ UDPゴシック" panose="020B0400000000000000" pitchFamily="50" charset="-128"/>
              <a:ea typeface="BIZ UDPゴシック" panose="020B0400000000000000" pitchFamily="50" charset="-128"/>
            </a:endParaRPr>
          </a:p>
          <a:p>
            <a:r>
              <a:rPr lang="ja-JP" altLang="en-US" sz="2000" dirty="0">
                <a:latin typeface="BIZ UDPゴシック" panose="020B0400000000000000" pitchFamily="50" charset="-128"/>
                <a:ea typeface="BIZ UDPゴシック" panose="020B0400000000000000" pitchFamily="50" charset="-128"/>
              </a:rPr>
              <a:t>　　</a:t>
            </a:r>
            <a:r>
              <a:rPr lang="ja-JP" altLang="en-US" sz="2000" dirty="0">
                <a:effectLst/>
                <a:latin typeface="BIZ UDPゴシック" panose="020B0400000000000000" pitchFamily="50" charset="-128"/>
                <a:ea typeface="BIZ UDPゴシック" panose="020B0400000000000000" pitchFamily="50" charset="-128"/>
              </a:rPr>
              <a:t>・研修の実施</a:t>
            </a:r>
            <a:br>
              <a:rPr lang="ja-JP" altLang="en-US" sz="2000" dirty="0">
                <a:effectLst/>
                <a:latin typeface="BIZ UDPゴシック" panose="020B0400000000000000" pitchFamily="50" charset="-128"/>
                <a:ea typeface="BIZ UDPゴシック" panose="020B0400000000000000" pitchFamily="50" charset="-128"/>
              </a:rPr>
            </a:br>
            <a:r>
              <a:rPr lang="ja-JP" altLang="en-US" sz="2000" dirty="0">
                <a:effectLst/>
                <a:latin typeface="BIZ UDPゴシック" panose="020B0400000000000000" pitchFamily="50" charset="-128"/>
                <a:ea typeface="BIZ UDPゴシック" panose="020B0400000000000000" pitchFamily="50" charset="-128"/>
              </a:rPr>
              <a:t>　　・マニュアル、チェックリストの作成・実施</a:t>
            </a:r>
            <a:br>
              <a:rPr lang="ja-JP" altLang="en-US" sz="2000" dirty="0">
                <a:effectLst/>
                <a:latin typeface="BIZ UDPゴシック" panose="020B0400000000000000" pitchFamily="50" charset="-128"/>
                <a:ea typeface="BIZ UDPゴシック" panose="020B0400000000000000" pitchFamily="50" charset="-128"/>
              </a:rPr>
            </a:br>
            <a:r>
              <a:rPr lang="ja-JP" altLang="en-US" sz="2000" dirty="0">
                <a:effectLst/>
                <a:latin typeface="BIZ UDPゴシック" panose="020B0400000000000000" pitchFamily="50" charset="-128"/>
                <a:ea typeface="BIZ UDPゴシック" panose="020B0400000000000000" pitchFamily="50" charset="-128"/>
              </a:rPr>
              <a:t>　　・身体拘束等の必要性の検討</a:t>
            </a:r>
            <a:br>
              <a:rPr lang="ja-JP" altLang="en-US" sz="2000" dirty="0">
                <a:effectLst/>
                <a:latin typeface="BIZ UDPゴシック" panose="020B0400000000000000" pitchFamily="50" charset="-128"/>
                <a:ea typeface="BIZ UDPゴシック" panose="020B0400000000000000" pitchFamily="50" charset="-128"/>
              </a:rPr>
            </a:br>
            <a:r>
              <a:rPr lang="ja-JP" altLang="en-US" sz="2000" dirty="0">
                <a:effectLst/>
                <a:latin typeface="BIZ UDPゴシック" panose="020B0400000000000000" pitchFamily="50" charset="-128"/>
                <a:ea typeface="BIZ UDPゴシック" panose="020B0400000000000000" pitchFamily="50" charset="-128"/>
              </a:rPr>
              <a:t>　　・発生後の事例検討、再発防止検証</a:t>
            </a:r>
            <a:br>
              <a:rPr lang="ja-JP" altLang="en-US" sz="2000" dirty="0">
                <a:effectLst/>
                <a:latin typeface="BIZ UDPゴシック" panose="020B0400000000000000" pitchFamily="50" charset="-128"/>
                <a:ea typeface="BIZ UDPゴシック" panose="020B0400000000000000" pitchFamily="50" charset="-128"/>
              </a:rPr>
            </a:br>
            <a:endParaRPr lang="en-US" altLang="ja-JP" sz="2000" dirty="0">
              <a:effectLst/>
              <a:latin typeface="BIZ UDPゴシック" panose="020B0400000000000000" pitchFamily="50" charset="-128"/>
              <a:ea typeface="BIZ UDPゴシック" panose="020B0400000000000000" pitchFamily="50" charset="-128"/>
            </a:endParaRPr>
          </a:p>
          <a:p>
            <a:endParaRPr lang="en-US" altLang="ja-JP" sz="2000" dirty="0">
              <a:effectLst/>
              <a:latin typeface="BIZ UDPゴシック" panose="020B0400000000000000" pitchFamily="50" charset="-128"/>
              <a:ea typeface="BIZ UDPゴシック" panose="020B0400000000000000" pitchFamily="50" charset="-128"/>
            </a:endParaRPr>
          </a:p>
          <a:p>
            <a:r>
              <a:rPr lang="ja-JP" altLang="en-US" sz="2000" dirty="0">
                <a:latin typeface="BIZ UDPゴシック" panose="020B0400000000000000" pitchFamily="50" charset="-128"/>
                <a:ea typeface="BIZ UDPゴシック" panose="020B0400000000000000" pitchFamily="50" charset="-128"/>
              </a:rPr>
              <a:t>　</a:t>
            </a:r>
            <a:endParaRPr lang="en-US" altLang="ja-JP" sz="2000" dirty="0">
              <a:latin typeface="BIZ UDPゴシック" panose="020B0400000000000000" pitchFamily="50" charset="-128"/>
              <a:ea typeface="BIZ UDPゴシック" panose="020B0400000000000000" pitchFamily="50" charset="-128"/>
            </a:endParaRPr>
          </a:p>
          <a:p>
            <a:r>
              <a:rPr lang="ja-JP" altLang="en-US" sz="2000" dirty="0">
                <a:solidFill>
                  <a:srgbClr val="FF0000"/>
                </a:solidFill>
                <a:effectLst/>
                <a:latin typeface="BIZ UDPゴシック" panose="020B0400000000000000" pitchFamily="50" charset="-128"/>
                <a:ea typeface="BIZ UDPゴシック" panose="020B0400000000000000" pitchFamily="50" charset="-128"/>
              </a:rPr>
              <a:t>　委員会の議事録</a:t>
            </a:r>
            <a:r>
              <a:rPr lang="ja-JP" altLang="en-US" sz="2000" dirty="0">
                <a:effectLst/>
                <a:latin typeface="BIZ UDPゴシック" panose="020B0400000000000000" pitchFamily="50" charset="-128"/>
                <a:ea typeface="BIZ UDPゴシック" panose="020B0400000000000000" pitchFamily="50" charset="-128"/>
              </a:rPr>
              <a:t>を確認します。</a:t>
            </a:r>
            <a:endParaRPr lang="en-US" altLang="ja-JP" sz="2000" dirty="0">
              <a:effectLst/>
              <a:latin typeface="BIZ UDPゴシック" panose="020B0400000000000000" pitchFamily="50" charset="-128"/>
              <a:ea typeface="BIZ UDPゴシック" panose="020B0400000000000000" pitchFamily="50" charset="-128"/>
            </a:endParaRPr>
          </a:p>
          <a:p>
            <a:r>
              <a:rPr lang="ja-JP" altLang="en-US" sz="2000" dirty="0">
                <a:effectLst/>
                <a:latin typeface="BIZ UDPゴシック" panose="020B0400000000000000" pitchFamily="50" charset="-128"/>
                <a:ea typeface="BIZ UDPゴシック" panose="020B0400000000000000" pitchFamily="50" charset="-128"/>
              </a:rPr>
              <a:t>　　</a:t>
            </a:r>
            <a:r>
              <a:rPr lang="en-US" altLang="ja-JP" sz="2000" dirty="0">
                <a:effectLst/>
                <a:latin typeface="BIZ UDPゴシック" panose="020B0400000000000000" pitchFamily="50" charset="-128"/>
                <a:ea typeface="BIZ UDPゴシック" panose="020B0400000000000000" pitchFamily="50" charset="-128"/>
              </a:rPr>
              <a:t>※</a:t>
            </a:r>
            <a:r>
              <a:rPr lang="ja-JP" altLang="en-US" sz="2000" dirty="0">
                <a:solidFill>
                  <a:srgbClr val="FF0000"/>
                </a:solidFill>
                <a:effectLst/>
                <a:latin typeface="BIZ UDPゴシック" panose="020B0400000000000000" pitchFamily="50" charset="-128"/>
                <a:ea typeface="BIZ UDPゴシック" panose="020B0400000000000000" pitchFamily="50" charset="-128"/>
              </a:rPr>
              <a:t>虐待防止委員会と一体的に実施</a:t>
            </a:r>
            <a:r>
              <a:rPr lang="ja-JP" altLang="en-US" sz="2000" dirty="0">
                <a:effectLst/>
                <a:latin typeface="BIZ UDPゴシック" panose="020B0400000000000000" pitchFamily="50" charset="-128"/>
                <a:ea typeface="BIZ UDPゴシック" panose="020B0400000000000000" pitchFamily="50" charset="-128"/>
              </a:rPr>
              <a:t>する場合は、</a:t>
            </a:r>
            <a:r>
              <a:rPr lang="ja-JP" altLang="en-US" sz="2000" dirty="0">
                <a:solidFill>
                  <a:srgbClr val="FF0000"/>
                </a:solidFill>
                <a:effectLst/>
                <a:latin typeface="BIZ UDPゴシック" panose="020B0400000000000000" pitchFamily="50" charset="-128"/>
                <a:ea typeface="BIZ UDPゴシック" panose="020B0400000000000000" pitchFamily="50" charset="-128"/>
              </a:rPr>
              <a:t>身体拘束適正委員会としても開催されていることが明記されているか</a:t>
            </a:r>
            <a:r>
              <a:rPr lang="ja-JP" altLang="en-US" sz="2000" dirty="0">
                <a:effectLst/>
                <a:latin typeface="BIZ UDPゴシック" panose="020B0400000000000000" pitchFamily="50" charset="-128"/>
                <a:ea typeface="BIZ UDPゴシック" panose="020B0400000000000000" pitchFamily="50" charset="-128"/>
              </a:rPr>
              <a:t>確認します。</a:t>
            </a:r>
            <a:endParaRPr kumimoji="1" lang="ja-JP" altLang="en-US" sz="2000" dirty="0">
              <a:latin typeface="BIZ UDPゴシック" panose="020B0400000000000000" pitchFamily="50" charset="-128"/>
              <a:ea typeface="BIZ UDPゴシック" panose="020B0400000000000000" pitchFamily="50" charset="-128"/>
            </a:endParaRPr>
          </a:p>
        </p:txBody>
      </p:sp>
      <p:grpSp>
        <p:nvGrpSpPr>
          <p:cNvPr id="21" name="グループ化 20">
            <a:extLst>
              <a:ext uri="{FF2B5EF4-FFF2-40B4-BE49-F238E27FC236}">
                <a16:creationId xmlns:a16="http://schemas.microsoft.com/office/drawing/2014/main" id="{0822B1E9-1534-946B-35E6-D18EAB56DEBB}"/>
              </a:ext>
            </a:extLst>
          </p:cNvPr>
          <p:cNvGrpSpPr/>
          <p:nvPr/>
        </p:nvGrpSpPr>
        <p:grpSpPr>
          <a:xfrm>
            <a:off x="966153" y="4850389"/>
            <a:ext cx="3492499" cy="546213"/>
            <a:chOff x="5707390" y="476043"/>
            <a:chExt cx="3662425" cy="905047"/>
          </a:xfrm>
        </p:grpSpPr>
        <p:sp>
          <p:nvSpPr>
            <p:cNvPr id="22" name="フリーフォーム: 図形 21">
              <a:extLst>
                <a:ext uri="{FF2B5EF4-FFF2-40B4-BE49-F238E27FC236}">
                  <a16:creationId xmlns:a16="http://schemas.microsoft.com/office/drawing/2014/main" id="{20DD2D22-D13D-6A49-2220-4CC36C69003E}"/>
                </a:ext>
              </a:extLst>
            </p:cNvPr>
            <p:cNvSpPr/>
            <p:nvPr/>
          </p:nvSpPr>
          <p:spPr>
            <a:xfrm rot="5111326">
              <a:off x="5909559" y="685186"/>
              <a:ext cx="327032" cy="731370"/>
            </a:xfrm>
            <a:custGeom>
              <a:avLst/>
              <a:gdLst>
                <a:gd name="connsiteX0" fmla="*/ 11820 w 742809"/>
                <a:gd name="connsiteY0" fmla="*/ 0 h 1216155"/>
                <a:gd name="connsiteX1" fmla="*/ 733339 w 742809"/>
                <a:gd name="connsiteY1" fmla="*/ 0 h 1216155"/>
                <a:gd name="connsiteX2" fmla="*/ 733339 w 742809"/>
                <a:gd name="connsiteY2" fmla="*/ 297244 h 1216155"/>
                <a:gd name="connsiteX3" fmla="*/ 742809 w 742809"/>
                <a:gd name="connsiteY3" fmla="*/ 289573 h 1216155"/>
                <a:gd name="connsiteX4" fmla="*/ 739514 w 742809"/>
                <a:gd name="connsiteY4" fmla="*/ 1216155 h 1216155"/>
                <a:gd name="connsiteX5" fmla="*/ 380559 w 742809"/>
                <a:gd name="connsiteY5" fmla="*/ 773020 h 1216155"/>
                <a:gd name="connsiteX6" fmla="*/ 0 w 742809"/>
                <a:gd name="connsiteY6" fmla="*/ 1215859 h 1216155"/>
                <a:gd name="connsiteX7" fmla="*/ 11957 w 742809"/>
                <a:gd name="connsiteY7" fmla="*/ 747387 h 1216155"/>
                <a:gd name="connsiteX8" fmla="*/ 11820 w 742809"/>
                <a:gd name="connsiteY8" fmla="*/ 747387 h 1216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2809" h="1216155">
                  <a:moveTo>
                    <a:pt x="11820" y="0"/>
                  </a:moveTo>
                  <a:lnTo>
                    <a:pt x="733339" y="0"/>
                  </a:lnTo>
                  <a:lnTo>
                    <a:pt x="733339" y="297244"/>
                  </a:lnTo>
                  <a:lnTo>
                    <a:pt x="742809" y="289573"/>
                  </a:lnTo>
                  <a:lnTo>
                    <a:pt x="739514" y="1216155"/>
                  </a:lnTo>
                  <a:lnTo>
                    <a:pt x="380559" y="773020"/>
                  </a:lnTo>
                  <a:lnTo>
                    <a:pt x="0" y="1215859"/>
                  </a:lnTo>
                  <a:lnTo>
                    <a:pt x="11957" y="747387"/>
                  </a:lnTo>
                  <a:lnTo>
                    <a:pt x="11820" y="747387"/>
                  </a:lnTo>
                  <a:close/>
                </a:path>
              </a:pathLst>
            </a:custGeom>
            <a:solidFill>
              <a:schemeClr val="accent1">
                <a:lumMod val="75000"/>
              </a:schemeClr>
            </a:solidFill>
            <a:ln>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a:p>
          </p:txBody>
        </p:sp>
        <p:sp>
          <p:nvSpPr>
            <p:cNvPr id="23" name="フローチャート: 記憶データ 22">
              <a:extLst>
                <a:ext uri="{FF2B5EF4-FFF2-40B4-BE49-F238E27FC236}">
                  <a16:creationId xmlns:a16="http://schemas.microsoft.com/office/drawing/2014/main" id="{01145753-4DFD-4F31-8941-44DC88685D92}"/>
                </a:ext>
              </a:extLst>
            </p:cNvPr>
            <p:cNvSpPr/>
            <p:nvPr/>
          </p:nvSpPr>
          <p:spPr>
            <a:xfrm rot="5400000">
              <a:off x="7036441" y="-522077"/>
              <a:ext cx="905047" cy="2901288"/>
            </a:xfrm>
            <a:prstGeom prst="flowChartOnlineStorage">
              <a:avLst/>
            </a:prstGeom>
            <a:solidFill>
              <a:srgbClr val="3660AC"/>
            </a:solidFill>
            <a:ln>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4" name="図 23">
              <a:extLst>
                <a:ext uri="{FF2B5EF4-FFF2-40B4-BE49-F238E27FC236}">
                  <a16:creationId xmlns:a16="http://schemas.microsoft.com/office/drawing/2014/main" id="{3CC1B7A3-FE14-3C11-BEB7-4CC10160E5B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864" b="92517" l="7237" r="90461">
                          <a14:foregroundMark x1="9868" y1="60544" x2="9868" y2="60544"/>
                          <a14:foregroundMark x1="7237" y1="76531" x2="7237" y2="76531"/>
                          <a14:foregroundMark x1="55921" y1="92857" x2="55921" y2="92857"/>
                          <a14:foregroundMark x1="90461" y1="77551" x2="90461" y2="77551"/>
                        </a14:backgroundRemoval>
                      </a14:imgEffect>
                    </a14:imgLayer>
                  </a14:imgProps>
                </a:ext>
              </a:extLst>
            </a:blip>
            <a:stretch>
              <a:fillRect/>
            </a:stretch>
          </p:blipFill>
          <p:spPr>
            <a:xfrm>
              <a:off x="8739196" y="557092"/>
              <a:ext cx="630619" cy="742951"/>
            </a:xfrm>
            <a:prstGeom prst="rect">
              <a:avLst/>
            </a:prstGeom>
          </p:spPr>
        </p:pic>
        <p:sp>
          <p:nvSpPr>
            <p:cNvPr id="25" name="テキスト ボックス 24">
              <a:extLst>
                <a:ext uri="{FF2B5EF4-FFF2-40B4-BE49-F238E27FC236}">
                  <a16:creationId xmlns:a16="http://schemas.microsoft.com/office/drawing/2014/main" id="{9CE2B6C9-DBA4-1075-5685-548C0ED6892F}"/>
                </a:ext>
              </a:extLst>
            </p:cNvPr>
            <p:cNvSpPr txBox="1"/>
            <p:nvPr/>
          </p:nvSpPr>
          <p:spPr>
            <a:xfrm>
              <a:off x="6113223" y="591693"/>
              <a:ext cx="2826384" cy="400110"/>
            </a:xfrm>
            <a:prstGeom prst="rect">
              <a:avLst/>
            </a:prstGeom>
            <a:noFill/>
            <a:scene3d>
              <a:camera prst="perspectiveFront"/>
              <a:lightRig rig="threePt" dir="t"/>
            </a:scene3d>
          </p:spPr>
          <p:txBody>
            <a:bodyPr wrap="square" rtlCol="0">
              <a:spAutoFit/>
            </a:bodyPr>
            <a:lstStyle/>
            <a:p>
              <a:pPr algn="ctr"/>
              <a:r>
                <a:rPr kumimoji="1" lang="ja-JP" altLang="en-US" sz="2000" b="1" spc="300" dirty="0">
                  <a:solidFill>
                    <a:schemeClr val="bg1"/>
                  </a:solidFill>
                  <a:latin typeface="BIZ UDPゴシック" panose="020B0400000000000000" pitchFamily="50" charset="-128"/>
                  <a:ea typeface="BIZ UDPゴシック" panose="020B0400000000000000" pitchFamily="50" charset="-128"/>
                </a:rPr>
                <a:t>指導検査のポイント</a:t>
              </a:r>
            </a:p>
          </p:txBody>
        </p:sp>
      </p:grpSp>
      <p:sp>
        <p:nvSpPr>
          <p:cNvPr id="13" name="吹き出し: 角を丸めた四角形 12">
            <a:extLst>
              <a:ext uri="{FF2B5EF4-FFF2-40B4-BE49-F238E27FC236}">
                <a16:creationId xmlns:a16="http://schemas.microsoft.com/office/drawing/2014/main" id="{F10D8A8A-427C-EC60-DFC3-F8D4A4426AE2}"/>
              </a:ext>
            </a:extLst>
          </p:cNvPr>
          <p:cNvSpPr/>
          <p:nvPr/>
        </p:nvSpPr>
        <p:spPr>
          <a:xfrm>
            <a:off x="6600656" y="2699595"/>
            <a:ext cx="3992217" cy="1162212"/>
          </a:xfrm>
          <a:prstGeom prst="wedgeRoundRectCallout">
            <a:avLst>
              <a:gd name="adj1" fmla="val 37322"/>
              <a:gd name="adj2" fmla="val 56619"/>
              <a:gd name="adj3" fmla="val 16667"/>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0921B831-E085-2208-4C7B-2A62986C800E}"/>
              </a:ext>
            </a:extLst>
          </p:cNvPr>
          <p:cNvSpPr txBox="1"/>
          <p:nvPr/>
        </p:nvSpPr>
        <p:spPr>
          <a:xfrm>
            <a:off x="6652737" y="2865202"/>
            <a:ext cx="3940136" cy="830997"/>
          </a:xfrm>
          <a:prstGeom prst="rect">
            <a:avLst/>
          </a:prstGeom>
          <a:noFill/>
        </p:spPr>
        <p:txBody>
          <a:bodyPr wrap="square" rtlCol="0">
            <a:spAutoFit/>
          </a:bodyPr>
          <a:lstStyle/>
          <a:p>
            <a:r>
              <a:rPr kumimoji="1" lang="ja-JP" altLang="en-US" sz="1600" dirty="0">
                <a:latin typeface="BIZ UDPゴシック" panose="020B0400000000000000" pitchFamily="50" charset="-128"/>
                <a:ea typeface="BIZ UDPゴシック" panose="020B0400000000000000" pitchFamily="50" charset="-128"/>
              </a:rPr>
              <a:t>やむを得ず身体拘束を行う場合</a:t>
            </a:r>
            <a:r>
              <a:rPr lang="ja-JP" altLang="en-US" sz="1600" dirty="0">
                <a:latin typeface="BIZ UDPゴシック" panose="020B0400000000000000" pitchFamily="50" charset="-128"/>
                <a:ea typeface="BIZ UDPゴシック" panose="020B0400000000000000" pitchFamily="50" charset="-128"/>
              </a:rPr>
              <a:t>が発生した際に迅速に対応できるよう、事前に記録様式の整備や対策の検討が必要です！</a:t>
            </a:r>
            <a:endParaRPr kumimoji="1" lang="ja-JP" altLang="en-US" sz="1600" dirty="0">
              <a:latin typeface="BIZ UDPゴシック" panose="020B0400000000000000" pitchFamily="50" charset="-128"/>
              <a:ea typeface="BIZ UDPゴシック" panose="020B0400000000000000" pitchFamily="50" charset="-128"/>
            </a:endParaRPr>
          </a:p>
        </p:txBody>
      </p:sp>
      <p:pic>
        <p:nvPicPr>
          <p:cNvPr id="19" name="図 18">
            <a:extLst>
              <a:ext uri="{FF2B5EF4-FFF2-40B4-BE49-F238E27FC236}">
                <a16:creationId xmlns:a16="http://schemas.microsoft.com/office/drawing/2014/main" id="{6493A313-EDE4-6F82-0A8C-B1D208EAF722}"/>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9388408" y="3862423"/>
            <a:ext cx="1952898" cy="1162212"/>
          </a:xfrm>
          <a:prstGeom prst="rect">
            <a:avLst/>
          </a:prstGeom>
        </p:spPr>
      </p:pic>
      <p:pic>
        <p:nvPicPr>
          <p:cNvPr id="55" name="オーディオ 54">
            <a:hlinkClick r:id="" action="ppaction://media"/>
            <a:extLst>
              <a:ext uri="{FF2B5EF4-FFF2-40B4-BE49-F238E27FC236}">
                <a16:creationId xmlns:a16="http://schemas.microsoft.com/office/drawing/2014/main" id="{F0E077E2-4047-950C-DEC6-D400BFF83FAF}"/>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770909"/>
      </p:ext>
    </p:extLst>
  </p:cSld>
  <p:clrMapOvr>
    <a:masterClrMapping/>
  </p:clrMapOvr>
  <mc:AlternateContent xmlns:mc="http://schemas.openxmlformats.org/markup-compatibility/2006" xmlns:p14="http://schemas.microsoft.com/office/powerpoint/2010/main">
    <mc:Choice Requires="p14">
      <p:transition spd="slow" p14:dur="2000" advTm="56523"/>
    </mc:Choice>
    <mc:Fallback xmlns="">
      <p:transition spd="slow" advTm="565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0964CBB4-80E4-4D5D-C78C-C2BC5F14A634}"/>
              </a:ext>
            </a:extLst>
          </p:cNvPr>
          <p:cNvGrpSpPr/>
          <p:nvPr/>
        </p:nvGrpSpPr>
        <p:grpSpPr>
          <a:xfrm>
            <a:off x="1289304" y="774451"/>
            <a:ext cx="3688731" cy="469159"/>
            <a:chOff x="925526" y="5473100"/>
            <a:chExt cx="3688731" cy="469159"/>
          </a:xfrm>
        </p:grpSpPr>
        <p:sp>
          <p:nvSpPr>
            <p:cNvPr id="11" name="四角形: 角を丸くする 10">
              <a:extLst>
                <a:ext uri="{FF2B5EF4-FFF2-40B4-BE49-F238E27FC236}">
                  <a16:creationId xmlns:a16="http://schemas.microsoft.com/office/drawing/2014/main" id="{B7281CD7-24C8-BE6E-CE0A-A3F6FB971412}"/>
                </a:ext>
              </a:extLst>
            </p:cNvPr>
            <p:cNvSpPr/>
            <p:nvPr/>
          </p:nvSpPr>
          <p:spPr>
            <a:xfrm>
              <a:off x="925526" y="5473100"/>
              <a:ext cx="2470815" cy="461665"/>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7" name="テキスト ボックス 6">
              <a:extLst>
                <a:ext uri="{FF2B5EF4-FFF2-40B4-BE49-F238E27FC236}">
                  <a16:creationId xmlns:a16="http://schemas.microsoft.com/office/drawing/2014/main" id="{91F180E3-0957-DC73-3D07-715938BD6EE1}"/>
                </a:ext>
              </a:extLst>
            </p:cNvPr>
            <p:cNvSpPr txBox="1"/>
            <p:nvPr/>
          </p:nvSpPr>
          <p:spPr>
            <a:xfrm>
              <a:off x="1292412" y="5480594"/>
              <a:ext cx="3321845" cy="461665"/>
            </a:xfrm>
            <a:prstGeom prst="rect">
              <a:avLst/>
            </a:prstGeom>
            <a:noFill/>
          </p:spPr>
          <p:txBody>
            <a:bodyPr wrap="square" rtlCol="0">
              <a:spAutoFit/>
            </a:bodyPr>
            <a:lstStyle/>
            <a:p>
              <a:r>
                <a:rPr kumimoji="1" lang="ja-JP" altLang="en-US" sz="2400" b="1" dirty="0">
                  <a:latin typeface="BIZ UDPゴシック" panose="020B0400000000000000" pitchFamily="50" charset="-128"/>
                  <a:ea typeface="BIZ UDPゴシック" panose="020B0400000000000000" pitchFamily="50" charset="-128"/>
                </a:rPr>
                <a:t>指針の整備</a:t>
              </a:r>
            </a:p>
          </p:txBody>
        </p:sp>
      </p:grpSp>
      <p:sp>
        <p:nvSpPr>
          <p:cNvPr id="2" name="テキスト ボックス 1">
            <a:extLst>
              <a:ext uri="{FF2B5EF4-FFF2-40B4-BE49-F238E27FC236}">
                <a16:creationId xmlns:a16="http://schemas.microsoft.com/office/drawing/2014/main" id="{0544C011-E9D4-CADA-D713-4323564CCB15}"/>
              </a:ext>
            </a:extLst>
          </p:cNvPr>
          <p:cNvSpPr txBox="1"/>
          <p:nvPr/>
        </p:nvSpPr>
        <p:spPr>
          <a:xfrm>
            <a:off x="8005763" y="307681"/>
            <a:ext cx="4186237" cy="615553"/>
          </a:xfrm>
          <a:prstGeom prst="rect">
            <a:avLst/>
          </a:prstGeom>
          <a:noFill/>
        </p:spPr>
        <p:txBody>
          <a:bodyPr wrap="square" rtlCol="0">
            <a:spAutoFit/>
          </a:bodyPr>
          <a:lstStyle/>
          <a:p>
            <a:r>
              <a:rPr lang="ja-JP" altLang="ja-JP" sz="1800" kern="100" dirty="0">
                <a:effectLst/>
                <a:latin typeface="HGP創英角ﾎﾟｯﾌﾟ体" panose="040B0A00000000000000" pitchFamily="50" charset="-128"/>
                <a:ea typeface="HGP創英角ﾎﾟｯﾌﾟ体" panose="040B0A00000000000000" pitchFamily="50" charset="-128"/>
                <a:cs typeface="Times New Roman" panose="02020603050405020304" pitchFamily="18" charset="0"/>
              </a:rPr>
              <a:t>②身体拘束廃止未実施減算（見直し）</a:t>
            </a:r>
            <a:endParaRPr lang="en-US" altLang="ja-JP" sz="1800" kern="100" dirty="0">
              <a:effectLst/>
              <a:latin typeface="HGP創英角ﾎﾟｯﾌﾟ体" panose="040B0A00000000000000" pitchFamily="50" charset="-128"/>
              <a:ea typeface="HGP創英角ﾎﾟｯﾌﾟ体" panose="040B0A00000000000000" pitchFamily="50" charset="-128"/>
              <a:cs typeface="Times New Roman" panose="02020603050405020304" pitchFamily="18" charset="0"/>
            </a:endParaRPr>
          </a:p>
          <a:p>
            <a:endParaRPr kumimoji="1" lang="ja-JP" altLang="en-US" sz="1600" dirty="0"/>
          </a:p>
        </p:txBody>
      </p:sp>
      <p:sp>
        <p:nvSpPr>
          <p:cNvPr id="5" name="テキスト ボックス 4">
            <a:extLst>
              <a:ext uri="{FF2B5EF4-FFF2-40B4-BE49-F238E27FC236}">
                <a16:creationId xmlns:a16="http://schemas.microsoft.com/office/drawing/2014/main" id="{AB06D935-935F-D4A9-F0AF-2F5FE8A6CDE8}"/>
              </a:ext>
            </a:extLst>
          </p:cNvPr>
          <p:cNvSpPr txBox="1"/>
          <p:nvPr/>
        </p:nvSpPr>
        <p:spPr>
          <a:xfrm>
            <a:off x="1385601" y="1266490"/>
            <a:ext cx="9417783" cy="1323439"/>
          </a:xfrm>
          <a:prstGeom prst="rect">
            <a:avLst/>
          </a:prstGeom>
          <a:noFill/>
        </p:spPr>
        <p:txBody>
          <a:bodyPr wrap="square" rtlCol="0">
            <a:spAutoFit/>
          </a:bodyPr>
          <a:lstStyle/>
          <a:p>
            <a:r>
              <a:rPr lang="ja-JP" altLang="en-US" sz="2000" dirty="0">
                <a:effectLst/>
                <a:latin typeface="BIZ UDPゴシック" panose="020B0400000000000000" pitchFamily="50" charset="-128"/>
                <a:ea typeface="BIZ UDPゴシック" panose="020B0400000000000000" pitchFamily="50" charset="-128"/>
              </a:rPr>
              <a:t>指針の作成が必要です。</a:t>
            </a:r>
            <a:br>
              <a:rPr lang="ja-JP" altLang="en-US" sz="2000" dirty="0">
                <a:effectLst/>
                <a:latin typeface="BIZ UDPゴシック" panose="020B0400000000000000" pitchFamily="50" charset="-128"/>
                <a:ea typeface="BIZ UDPゴシック" panose="020B0400000000000000" pitchFamily="50" charset="-128"/>
              </a:rPr>
            </a:br>
            <a:endParaRPr lang="en-US" altLang="ja-JP" sz="2000" dirty="0">
              <a:effectLst/>
              <a:latin typeface="BIZ UDPゴシック" panose="020B0400000000000000" pitchFamily="50" charset="-128"/>
              <a:ea typeface="BIZ UDPゴシック" panose="020B0400000000000000" pitchFamily="50" charset="-128"/>
            </a:endParaRPr>
          </a:p>
          <a:p>
            <a:r>
              <a:rPr lang="en-US" altLang="ja-JP" sz="2000" dirty="0">
                <a:effectLst/>
                <a:latin typeface="BIZ UDPゴシック" panose="020B0400000000000000" pitchFamily="50" charset="-128"/>
                <a:ea typeface="BIZ UDPゴシック" panose="020B0400000000000000" pitchFamily="50" charset="-128"/>
              </a:rPr>
              <a:t>※</a:t>
            </a:r>
            <a:r>
              <a:rPr lang="ja-JP" altLang="en-US" sz="2000" dirty="0">
                <a:effectLst/>
                <a:latin typeface="BIZ UDPゴシック" panose="020B0400000000000000" pitchFamily="50" charset="-128"/>
                <a:ea typeface="BIZ UDPゴシック" panose="020B0400000000000000" pitchFamily="50" charset="-128"/>
              </a:rPr>
              <a:t>身体拘束がどのようなものかまとめたものを指針としている事例が多くみられるので注意が必要です。</a:t>
            </a:r>
            <a:endParaRPr lang="en-US" altLang="ja-JP" sz="2000" dirty="0">
              <a:effectLst/>
              <a:latin typeface="BIZ UDPゴシック" panose="020B0400000000000000" pitchFamily="50" charset="-128"/>
              <a:ea typeface="BIZ UDPゴシック" panose="020B0400000000000000" pitchFamily="50" charset="-128"/>
            </a:endParaRPr>
          </a:p>
        </p:txBody>
      </p:sp>
      <p:grpSp>
        <p:nvGrpSpPr>
          <p:cNvPr id="18" name="グループ化 17">
            <a:extLst>
              <a:ext uri="{FF2B5EF4-FFF2-40B4-BE49-F238E27FC236}">
                <a16:creationId xmlns:a16="http://schemas.microsoft.com/office/drawing/2014/main" id="{211504F6-C016-CD23-D2D1-4B3C1EA37DB3}"/>
              </a:ext>
            </a:extLst>
          </p:cNvPr>
          <p:cNvGrpSpPr/>
          <p:nvPr/>
        </p:nvGrpSpPr>
        <p:grpSpPr>
          <a:xfrm>
            <a:off x="1385601" y="2620303"/>
            <a:ext cx="9736750" cy="3737543"/>
            <a:chOff x="1464824" y="2502726"/>
            <a:chExt cx="9736750" cy="3737543"/>
          </a:xfrm>
        </p:grpSpPr>
        <p:sp>
          <p:nvSpPr>
            <p:cNvPr id="3" name="テキスト ボックス 2">
              <a:extLst>
                <a:ext uri="{FF2B5EF4-FFF2-40B4-BE49-F238E27FC236}">
                  <a16:creationId xmlns:a16="http://schemas.microsoft.com/office/drawing/2014/main" id="{D3C540D3-E06A-3266-DEFD-9ACEB3F9A76B}"/>
                </a:ext>
              </a:extLst>
            </p:cNvPr>
            <p:cNvSpPr txBox="1"/>
            <p:nvPr/>
          </p:nvSpPr>
          <p:spPr>
            <a:xfrm>
              <a:off x="1588183" y="2502726"/>
              <a:ext cx="9613391" cy="3707169"/>
            </a:xfrm>
            <a:prstGeom prst="rect">
              <a:avLst/>
            </a:prstGeom>
            <a:noFill/>
          </p:spPr>
          <p:txBody>
            <a:bodyPr wrap="square" rtlCol="0">
              <a:spAutoFit/>
            </a:bodyPr>
            <a:lstStyle/>
            <a:p>
              <a:pPr>
                <a:lnSpc>
                  <a:spcPct val="150000"/>
                </a:lnSpc>
              </a:pPr>
              <a:br>
                <a:rPr lang="ja-JP" altLang="en-US" sz="2000" dirty="0">
                  <a:effectLst/>
                  <a:latin typeface="BIZ UDPゴシック" panose="020B0400000000000000" pitchFamily="50" charset="-128"/>
                  <a:ea typeface="BIZ UDPゴシック" panose="020B0400000000000000" pitchFamily="50" charset="-128"/>
                </a:rPr>
              </a:br>
              <a:r>
                <a:rPr lang="ja-JP" altLang="en-US" sz="2000" dirty="0">
                  <a:effectLst/>
                  <a:latin typeface="BIZ UDPゴシック" panose="020B0400000000000000" pitchFamily="50" charset="-128"/>
                  <a:ea typeface="BIZ UDPゴシック" panose="020B0400000000000000" pitchFamily="50" charset="-128"/>
                </a:rPr>
                <a:t>　ア　事業所における身体拘束等の適正化に関する基本的な考え方</a:t>
              </a:r>
              <a:br>
                <a:rPr lang="ja-JP" altLang="en-US" sz="2000" dirty="0">
                  <a:effectLst/>
                  <a:latin typeface="BIZ UDPゴシック" panose="020B0400000000000000" pitchFamily="50" charset="-128"/>
                  <a:ea typeface="BIZ UDPゴシック" panose="020B0400000000000000" pitchFamily="50" charset="-128"/>
                </a:rPr>
              </a:br>
              <a:r>
                <a:rPr lang="ja-JP" altLang="en-US" sz="2000" dirty="0">
                  <a:effectLst/>
                  <a:latin typeface="BIZ UDPゴシック" panose="020B0400000000000000" pitchFamily="50" charset="-128"/>
                  <a:ea typeface="BIZ UDPゴシック" panose="020B0400000000000000" pitchFamily="50" charset="-128"/>
                </a:rPr>
                <a:t>　イ　身体拘束適正化委員会その他事業所内の組織に関する事項</a:t>
              </a:r>
              <a:br>
                <a:rPr lang="ja-JP" altLang="en-US" sz="2000" dirty="0">
                  <a:effectLst/>
                  <a:latin typeface="BIZ UDPゴシック" panose="020B0400000000000000" pitchFamily="50" charset="-128"/>
                  <a:ea typeface="BIZ UDPゴシック" panose="020B0400000000000000" pitchFamily="50" charset="-128"/>
                </a:rPr>
              </a:br>
              <a:r>
                <a:rPr lang="ja-JP" altLang="en-US" sz="2000" dirty="0">
                  <a:effectLst/>
                  <a:latin typeface="BIZ UDPゴシック" panose="020B0400000000000000" pitchFamily="50" charset="-128"/>
                  <a:ea typeface="BIZ UDPゴシック" panose="020B0400000000000000" pitchFamily="50" charset="-128"/>
                </a:rPr>
                <a:t>　ウ　身体拘束等の適正化のための職員研修に関する基本方針</a:t>
              </a:r>
              <a:br>
                <a:rPr lang="ja-JP" altLang="en-US" sz="2000" dirty="0">
                  <a:effectLst/>
                  <a:latin typeface="BIZ UDPゴシック" panose="020B0400000000000000" pitchFamily="50" charset="-128"/>
                  <a:ea typeface="BIZ UDPゴシック" panose="020B0400000000000000" pitchFamily="50" charset="-128"/>
                </a:rPr>
              </a:br>
              <a:r>
                <a:rPr lang="ja-JP" altLang="en-US" sz="2000" dirty="0">
                  <a:effectLst/>
                  <a:latin typeface="BIZ UDPゴシック" panose="020B0400000000000000" pitchFamily="50" charset="-128"/>
                  <a:ea typeface="BIZ UDPゴシック" panose="020B0400000000000000" pitchFamily="50" charset="-128"/>
                </a:rPr>
                <a:t>　エ　事業所内で発生した身体拘束等の報告方法等の方策に関する基本方針</a:t>
              </a:r>
              <a:br>
                <a:rPr lang="ja-JP" altLang="en-US" sz="2000" dirty="0">
                  <a:effectLst/>
                  <a:latin typeface="BIZ UDPゴシック" panose="020B0400000000000000" pitchFamily="50" charset="-128"/>
                  <a:ea typeface="BIZ UDPゴシック" panose="020B0400000000000000" pitchFamily="50" charset="-128"/>
                </a:rPr>
              </a:br>
              <a:r>
                <a:rPr lang="ja-JP" altLang="en-US" sz="2000" dirty="0">
                  <a:effectLst/>
                  <a:latin typeface="BIZ UDPゴシック" panose="020B0400000000000000" pitchFamily="50" charset="-128"/>
                  <a:ea typeface="BIZ UDPゴシック" panose="020B0400000000000000" pitchFamily="50" charset="-128"/>
                </a:rPr>
                <a:t>　オ　身体拘束等発生時の対応に関する基本方針</a:t>
              </a:r>
              <a:br>
                <a:rPr lang="ja-JP" altLang="en-US" sz="2000" dirty="0">
                  <a:effectLst/>
                  <a:latin typeface="BIZ UDPゴシック" panose="020B0400000000000000" pitchFamily="50" charset="-128"/>
                  <a:ea typeface="BIZ UDPゴシック" panose="020B0400000000000000" pitchFamily="50" charset="-128"/>
                </a:rPr>
              </a:br>
              <a:r>
                <a:rPr lang="ja-JP" altLang="en-US" sz="2000" dirty="0">
                  <a:effectLst/>
                  <a:latin typeface="BIZ UDPゴシック" panose="020B0400000000000000" pitchFamily="50" charset="-128"/>
                  <a:ea typeface="BIZ UDPゴシック" panose="020B0400000000000000" pitchFamily="50" charset="-128"/>
                </a:rPr>
                <a:t>　カ　利用者等に対する当該指針の閲覧に関する基本方針</a:t>
              </a:r>
              <a:br>
                <a:rPr lang="ja-JP" altLang="en-US" sz="2000" dirty="0">
                  <a:effectLst/>
                  <a:latin typeface="BIZ UDPゴシック" panose="020B0400000000000000" pitchFamily="50" charset="-128"/>
                  <a:ea typeface="BIZ UDPゴシック" panose="020B0400000000000000" pitchFamily="50" charset="-128"/>
                </a:rPr>
              </a:br>
              <a:r>
                <a:rPr lang="ja-JP" altLang="en-US" sz="2000" dirty="0">
                  <a:effectLst/>
                  <a:latin typeface="BIZ UDPゴシック" panose="020B0400000000000000" pitchFamily="50" charset="-128"/>
                  <a:ea typeface="BIZ UDPゴシック" panose="020B0400000000000000" pitchFamily="50" charset="-128"/>
                </a:rPr>
                <a:t>　キ　その他身体拘束等の適正化の推進のために必要な基本方針</a:t>
              </a:r>
              <a:endParaRPr kumimoji="1" lang="ja-JP" altLang="en-US" sz="2000" dirty="0">
                <a:latin typeface="BIZ UDPゴシック" panose="020B0400000000000000" pitchFamily="50" charset="-128"/>
                <a:ea typeface="BIZ UDPゴシック" panose="020B0400000000000000" pitchFamily="50" charset="-128"/>
              </a:endParaRPr>
            </a:p>
          </p:txBody>
        </p:sp>
        <p:grpSp>
          <p:nvGrpSpPr>
            <p:cNvPr id="16" name="グループ化 15">
              <a:extLst>
                <a:ext uri="{FF2B5EF4-FFF2-40B4-BE49-F238E27FC236}">
                  <a16:creationId xmlns:a16="http://schemas.microsoft.com/office/drawing/2014/main" id="{9CBD2808-B5B9-6189-D977-4FBBA269053F}"/>
                </a:ext>
              </a:extLst>
            </p:cNvPr>
            <p:cNvGrpSpPr/>
            <p:nvPr/>
          </p:nvGrpSpPr>
          <p:grpSpPr>
            <a:xfrm>
              <a:off x="1464824" y="2620303"/>
              <a:ext cx="9259336" cy="3619966"/>
              <a:chOff x="1312068" y="2659274"/>
              <a:chExt cx="9259336" cy="3619966"/>
            </a:xfrm>
          </p:grpSpPr>
          <p:sp>
            <p:nvSpPr>
              <p:cNvPr id="6" name="四角形: 角を丸くする 5">
                <a:extLst>
                  <a:ext uri="{FF2B5EF4-FFF2-40B4-BE49-F238E27FC236}">
                    <a16:creationId xmlns:a16="http://schemas.microsoft.com/office/drawing/2014/main" id="{95DFA6CA-647C-011C-2EC8-299219664FF4}"/>
                  </a:ext>
                </a:extLst>
              </p:cNvPr>
              <p:cNvSpPr/>
              <p:nvPr/>
            </p:nvSpPr>
            <p:spPr>
              <a:xfrm>
                <a:off x="1312068" y="3012570"/>
                <a:ext cx="9259336" cy="3266670"/>
              </a:xfrm>
              <a:prstGeom prst="roundRect">
                <a:avLst>
                  <a:gd name="adj" fmla="val 7482"/>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8" name="テキスト ボックス 7">
                <a:extLst>
                  <a:ext uri="{FF2B5EF4-FFF2-40B4-BE49-F238E27FC236}">
                    <a16:creationId xmlns:a16="http://schemas.microsoft.com/office/drawing/2014/main" id="{B68F4F29-8025-170C-424C-F1374634B44A}"/>
                  </a:ext>
                </a:extLst>
              </p:cNvPr>
              <p:cNvSpPr txBox="1"/>
              <p:nvPr/>
            </p:nvSpPr>
            <p:spPr>
              <a:xfrm>
                <a:off x="1620596" y="2659274"/>
                <a:ext cx="4186237" cy="369332"/>
              </a:xfrm>
              <a:prstGeom prst="rect">
                <a:avLst/>
              </a:prstGeom>
              <a:solidFill>
                <a:schemeClr val="accent4">
                  <a:lumMod val="60000"/>
                  <a:lumOff val="40000"/>
                </a:schemeClr>
              </a:solidFill>
              <a:ln>
                <a:solidFill>
                  <a:schemeClr val="bg2">
                    <a:lumMod val="25000"/>
                  </a:schemeClr>
                </a:solidFill>
              </a:ln>
            </p:spPr>
            <p:txBody>
              <a:bodyPr wrap="square" rtlCol="0">
                <a:spAutoFit/>
              </a:bodyPr>
              <a:lstStyle/>
              <a:p>
                <a:pPr algn="ctr"/>
                <a:r>
                  <a:rPr kumimoji="1" lang="ja-JP" altLang="en-US" b="1" dirty="0">
                    <a:latin typeface="BIZ UDPゴシック" panose="020B0400000000000000" pitchFamily="50" charset="-128"/>
                    <a:ea typeface="BIZ UDPゴシック" panose="020B0400000000000000" pitchFamily="50" charset="-128"/>
                  </a:rPr>
                  <a:t>指針に盛り込むべき必須７項目</a:t>
                </a:r>
              </a:p>
            </p:txBody>
          </p:sp>
        </p:grpSp>
      </p:grpSp>
      <p:pic>
        <p:nvPicPr>
          <p:cNvPr id="21" name="オーディオ 20">
            <a:hlinkClick r:id="" action="ppaction://media"/>
            <a:extLst>
              <a:ext uri="{FF2B5EF4-FFF2-40B4-BE49-F238E27FC236}">
                <a16:creationId xmlns:a16="http://schemas.microsoft.com/office/drawing/2014/main" id="{A3E3A5B7-E9F5-4292-5D27-AFE9BEE759C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53326538"/>
      </p:ext>
    </p:extLst>
  </p:cSld>
  <p:clrMapOvr>
    <a:masterClrMapping/>
  </p:clrMapOvr>
  <mc:AlternateContent xmlns:mc="http://schemas.openxmlformats.org/markup-compatibility/2006" xmlns:p14="http://schemas.microsoft.com/office/powerpoint/2010/main">
    <mc:Choice Requires="p14">
      <p:transition spd="slow" p14:dur="2000" advTm="13730"/>
    </mc:Choice>
    <mc:Fallback xmlns="">
      <p:transition spd="slow" advTm="137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グループ化 14">
            <a:extLst>
              <a:ext uri="{FF2B5EF4-FFF2-40B4-BE49-F238E27FC236}">
                <a16:creationId xmlns:a16="http://schemas.microsoft.com/office/drawing/2014/main" id="{D341F0CE-0809-D653-4A58-B41B1066C520}"/>
              </a:ext>
            </a:extLst>
          </p:cNvPr>
          <p:cNvGrpSpPr/>
          <p:nvPr/>
        </p:nvGrpSpPr>
        <p:grpSpPr>
          <a:xfrm>
            <a:off x="785134" y="673727"/>
            <a:ext cx="7102095" cy="728196"/>
            <a:chOff x="777473" y="2541988"/>
            <a:chExt cx="7102095" cy="461665"/>
          </a:xfrm>
        </p:grpSpPr>
        <p:sp>
          <p:nvSpPr>
            <p:cNvPr id="10" name="四角形: 角を丸くする 9">
              <a:extLst>
                <a:ext uri="{FF2B5EF4-FFF2-40B4-BE49-F238E27FC236}">
                  <a16:creationId xmlns:a16="http://schemas.microsoft.com/office/drawing/2014/main" id="{69D8611E-4097-AB6F-9F44-C18F51C4907E}"/>
                </a:ext>
              </a:extLst>
            </p:cNvPr>
            <p:cNvSpPr/>
            <p:nvPr/>
          </p:nvSpPr>
          <p:spPr>
            <a:xfrm>
              <a:off x="777473" y="2541988"/>
              <a:ext cx="3631122" cy="461665"/>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5" name="テキスト ボックス 4">
              <a:extLst>
                <a:ext uri="{FF2B5EF4-FFF2-40B4-BE49-F238E27FC236}">
                  <a16:creationId xmlns:a16="http://schemas.microsoft.com/office/drawing/2014/main" id="{AAB417D9-9EB9-22EE-BE27-52B5E9BE87A0}"/>
                </a:ext>
              </a:extLst>
            </p:cNvPr>
            <p:cNvSpPr txBox="1"/>
            <p:nvPr/>
          </p:nvSpPr>
          <p:spPr>
            <a:xfrm>
              <a:off x="937621" y="2607303"/>
              <a:ext cx="6941947" cy="292688"/>
            </a:xfrm>
            <a:prstGeom prst="rect">
              <a:avLst/>
            </a:prstGeom>
            <a:noFill/>
          </p:spPr>
          <p:txBody>
            <a:bodyPr wrap="square" rtlCol="0">
              <a:spAutoFit/>
            </a:bodyPr>
            <a:lstStyle/>
            <a:p>
              <a:r>
                <a:rPr lang="ja-JP" altLang="en-US" sz="1800" b="1" dirty="0">
                  <a:effectLst/>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ja-JP" sz="2400" b="1" dirty="0">
                  <a:effectLst/>
                  <a:latin typeface="BIZ UDPゴシック" panose="020B0400000000000000" pitchFamily="50" charset="-128"/>
                  <a:ea typeface="BIZ UDPゴシック" panose="020B0400000000000000" pitchFamily="50" charset="-128"/>
                  <a:cs typeface="Times New Roman" panose="02020603050405020304" pitchFamily="18" charset="0"/>
                </a:rPr>
                <a:t>定期的な研修の実施</a:t>
              </a:r>
              <a:endParaRPr lang="ja-JP" altLang="ja-JP" sz="24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p:txBody>
        </p:sp>
      </p:grpSp>
      <p:sp>
        <p:nvSpPr>
          <p:cNvPr id="2" name="テキスト ボックス 1">
            <a:extLst>
              <a:ext uri="{FF2B5EF4-FFF2-40B4-BE49-F238E27FC236}">
                <a16:creationId xmlns:a16="http://schemas.microsoft.com/office/drawing/2014/main" id="{5C420A52-B983-5615-0C01-7535C92A37E2}"/>
              </a:ext>
            </a:extLst>
          </p:cNvPr>
          <p:cNvSpPr txBox="1"/>
          <p:nvPr/>
        </p:nvSpPr>
        <p:spPr>
          <a:xfrm>
            <a:off x="8005763" y="307681"/>
            <a:ext cx="4186237" cy="615553"/>
          </a:xfrm>
          <a:prstGeom prst="rect">
            <a:avLst/>
          </a:prstGeom>
          <a:noFill/>
        </p:spPr>
        <p:txBody>
          <a:bodyPr wrap="square" rtlCol="0">
            <a:spAutoFit/>
          </a:bodyPr>
          <a:lstStyle/>
          <a:p>
            <a:r>
              <a:rPr lang="ja-JP" altLang="ja-JP" sz="1800" kern="100" dirty="0">
                <a:effectLst/>
                <a:latin typeface="HGP創英角ﾎﾟｯﾌﾟ体" panose="040B0A00000000000000" pitchFamily="50" charset="-128"/>
                <a:ea typeface="HGP創英角ﾎﾟｯﾌﾟ体" panose="040B0A00000000000000" pitchFamily="50" charset="-128"/>
                <a:cs typeface="Times New Roman" panose="02020603050405020304" pitchFamily="18" charset="0"/>
              </a:rPr>
              <a:t>②身体拘束廃止未実施減算（見直し）</a:t>
            </a:r>
            <a:endParaRPr lang="en-US" altLang="ja-JP" sz="1800" kern="100" dirty="0">
              <a:effectLst/>
              <a:latin typeface="HGP創英角ﾎﾟｯﾌﾟ体" panose="040B0A00000000000000" pitchFamily="50" charset="-128"/>
              <a:ea typeface="HGP創英角ﾎﾟｯﾌﾟ体" panose="040B0A00000000000000" pitchFamily="50" charset="-128"/>
              <a:cs typeface="Times New Roman" panose="02020603050405020304" pitchFamily="18" charset="0"/>
            </a:endParaRPr>
          </a:p>
          <a:p>
            <a:endParaRPr kumimoji="1" lang="ja-JP" altLang="en-US" sz="1600" dirty="0"/>
          </a:p>
        </p:txBody>
      </p:sp>
      <p:sp>
        <p:nvSpPr>
          <p:cNvPr id="3" name="テキスト ボックス 2">
            <a:extLst>
              <a:ext uri="{FF2B5EF4-FFF2-40B4-BE49-F238E27FC236}">
                <a16:creationId xmlns:a16="http://schemas.microsoft.com/office/drawing/2014/main" id="{18937302-4202-2901-488B-B8FFFFD3543E}"/>
              </a:ext>
            </a:extLst>
          </p:cNvPr>
          <p:cNvSpPr txBox="1"/>
          <p:nvPr/>
        </p:nvSpPr>
        <p:spPr>
          <a:xfrm>
            <a:off x="1273655" y="1503784"/>
            <a:ext cx="8592440" cy="1323439"/>
          </a:xfrm>
          <a:prstGeom prst="rect">
            <a:avLst/>
          </a:prstGeom>
          <a:noFill/>
        </p:spPr>
        <p:txBody>
          <a:bodyPr wrap="square" rtlCol="0">
            <a:spAutoFit/>
          </a:bodyPr>
          <a:lstStyle/>
          <a:p>
            <a:r>
              <a:rPr lang="ja-JP" altLang="en-US" sz="2000" b="1" dirty="0">
                <a:latin typeface="BIZ UDPゴシック" panose="020B0400000000000000" pitchFamily="50" charset="-128"/>
                <a:ea typeface="BIZ UDPゴシック" panose="020B0400000000000000" pitchFamily="50" charset="-128"/>
              </a:rPr>
              <a:t>◆</a:t>
            </a:r>
            <a:r>
              <a:rPr lang="ja-JP" altLang="en-US" sz="2000" b="1" dirty="0">
                <a:effectLst/>
                <a:latin typeface="BIZ UDPゴシック" panose="020B0400000000000000" pitchFamily="50" charset="-128"/>
                <a:ea typeface="BIZ UDPゴシック" panose="020B0400000000000000" pitchFamily="50" charset="-128"/>
              </a:rPr>
              <a:t>内容（例示）</a:t>
            </a:r>
            <a:br>
              <a:rPr lang="ja-JP" altLang="en-US" sz="2000" b="1" dirty="0">
                <a:effectLst/>
                <a:latin typeface="BIZ UDPゴシック" panose="020B0400000000000000" pitchFamily="50" charset="-128"/>
                <a:ea typeface="BIZ UDPゴシック" panose="020B0400000000000000" pitchFamily="50" charset="-128"/>
              </a:rPr>
            </a:br>
            <a:r>
              <a:rPr lang="ja-JP" altLang="en-US" sz="2000" dirty="0">
                <a:effectLst/>
                <a:latin typeface="BIZ UDPゴシック" panose="020B0400000000000000" pitchFamily="50" charset="-128"/>
                <a:ea typeface="BIZ UDPゴシック" panose="020B0400000000000000" pitchFamily="50" charset="-128"/>
              </a:rPr>
              <a:t>　　・身体拘束の定義</a:t>
            </a:r>
            <a:br>
              <a:rPr lang="ja-JP" altLang="en-US" sz="2000" dirty="0">
                <a:effectLst/>
                <a:latin typeface="BIZ UDPゴシック" panose="020B0400000000000000" pitchFamily="50" charset="-128"/>
                <a:ea typeface="BIZ UDPゴシック" panose="020B0400000000000000" pitchFamily="50" charset="-128"/>
              </a:rPr>
            </a:br>
            <a:r>
              <a:rPr lang="ja-JP" altLang="en-US" sz="2000" dirty="0">
                <a:effectLst/>
                <a:latin typeface="BIZ UDPゴシック" panose="020B0400000000000000" pitchFamily="50" charset="-128"/>
                <a:ea typeface="BIZ UDPゴシック" panose="020B0400000000000000" pitchFamily="50" charset="-128"/>
              </a:rPr>
              <a:t>　　・障害特性を理解し適切に支援するための知識・技術獲得のための研修</a:t>
            </a:r>
            <a:br>
              <a:rPr lang="ja-JP" altLang="en-US" sz="2000" dirty="0">
                <a:effectLst/>
                <a:latin typeface="BIZ UDPゴシック" panose="020B0400000000000000" pitchFamily="50" charset="-128"/>
                <a:ea typeface="BIZ UDPゴシック" panose="020B0400000000000000" pitchFamily="50" charset="-128"/>
              </a:rPr>
            </a:br>
            <a:r>
              <a:rPr lang="ja-JP" altLang="en-US" sz="2000" dirty="0">
                <a:effectLst/>
                <a:latin typeface="BIZ UDPゴシック" panose="020B0400000000000000" pitchFamily="50" charset="-128"/>
                <a:ea typeface="BIZ UDPゴシック" panose="020B0400000000000000" pitchFamily="50" charset="-128"/>
              </a:rPr>
              <a:t>　　・事例検討</a:t>
            </a:r>
            <a:endParaRPr lang="en-US" altLang="ja-JP" sz="2000" dirty="0">
              <a:effectLst/>
              <a:latin typeface="BIZ UDPゴシック" panose="020B0400000000000000" pitchFamily="50" charset="-128"/>
              <a:ea typeface="BIZ UDPゴシック" panose="020B0400000000000000" pitchFamily="50" charset="-128"/>
            </a:endParaRPr>
          </a:p>
        </p:txBody>
      </p:sp>
      <p:grpSp>
        <p:nvGrpSpPr>
          <p:cNvPr id="4" name="グループ化 3">
            <a:extLst>
              <a:ext uri="{FF2B5EF4-FFF2-40B4-BE49-F238E27FC236}">
                <a16:creationId xmlns:a16="http://schemas.microsoft.com/office/drawing/2014/main" id="{3BB71EF5-DB15-D626-08C5-3803E96C1C83}"/>
              </a:ext>
            </a:extLst>
          </p:cNvPr>
          <p:cNvGrpSpPr/>
          <p:nvPr/>
        </p:nvGrpSpPr>
        <p:grpSpPr>
          <a:xfrm>
            <a:off x="785134" y="3025723"/>
            <a:ext cx="3631121" cy="728195"/>
            <a:chOff x="5591800" y="476044"/>
            <a:chExt cx="3583987" cy="1223928"/>
          </a:xfrm>
        </p:grpSpPr>
        <p:sp>
          <p:nvSpPr>
            <p:cNvPr id="6" name="フリーフォーム: 図形 5">
              <a:extLst>
                <a:ext uri="{FF2B5EF4-FFF2-40B4-BE49-F238E27FC236}">
                  <a16:creationId xmlns:a16="http://schemas.microsoft.com/office/drawing/2014/main" id="{B89022EE-75CC-F849-2FBB-567054CBFBF0}"/>
                </a:ext>
              </a:extLst>
            </p:cNvPr>
            <p:cNvSpPr/>
            <p:nvPr/>
          </p:nvSpPr>
          <p:spPr>
            <a:xfrm rot="5111326">
              <a:off x="5772056" y="832120"/>
              <a:ext cx="468207" cy="828719"/>
            </a:xfrm>
            <a:custGeom>
              <a:avLst/>
              <a:gdLst>
                <a:gd name="connsiteX0" fmla="*/ 11820 w 742809"/>
                <a:gd name="connsiteY0" fmla="*/ 0 h 1216155"/>
                <a:gd name="connsiteX1" fmla="*/ 733339 w 742809"/>
                <a:gd name="connsiteY1" fmla="*/ 0 h 1216155"/>
                <a:gd name="connsiteX2" fmla="*/ 733339 w 742809"/>
                <a:gd name="connsiteY2" fmla="*/ 297244 h 1216155"/>
                <a:gd name="connsiteX3" fmla="*/ 742809 w 742809"/>
                <a:gd name="connsiteY3" fmla="*/ 289573 h 1216155"/>
                <a:gd name="connsiteX4" fmla="*/ 739514 w 742809"/>
                <a:gd name="connsiteY4" fmla="*/ 1216155 h 1216155"/>
                <a:gd name="connsiteX5" fmla="*/ 380559 w 742809"/>
                <a:gd name="connsiteY5" fmla="*/ 773020 h 1216155"/>
                <a:gd name="connsiteX6" fmla="*/ 0 w 742809"/>
                <a:gd name="connsiteY6" fmla="*/ 1215859 h 1216155"/>
                <a:gd name="connsiteX7" fmla="*/ 11957 w 742809"/>
                <a:gd name="connsiteY7" fmla="*/ 747387 h 1216155"/>
                <a:gd name="connsiteX8" fmla="*/ 11820 w 742809"/>
                <a:gd name="connsiteY8" fmla="*/ 747387 h 1216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2809" h="1216155">
                  <a:moveTo>
                    <a:pt x="11820" y="0"/>
                  </a:moveTo>
                  <a:lnTo>
                    <a:pt x="733339" y="0"/>
                  </a:lnTo>
                  <a:lnTo>
                    <a:pt x="733339" y="297244"/>
                  </a:lnTo>
                  <a:lnTo>
                    <a:pt x="742809" y="289573"/>
                  </a:lnTo>
                  <a:lnTo>
                    <a:pt x="739514" y="1216155"/>
                  </a:lnTo>
                  <a:lnTo>
                    <a:pt x="380559" y="773020"/>
                  </a:lnTo>
                  <a:lnTo>
                    <a:pt x="0" y="1215859"/>
                  </a:lnTo>
                  <a:lnTo>
                    <a:pt x="11957" y="747387"/>
                  </a:lnTo>
                  <a:lnTo>
                    <a:pt x="11820" y="747387"/>
                  </a:lnTo>
                  <a:close/>
                </a:path>
              </a:pathLst>
            </a:custGeom>
            <a:solidFill>
              <a:schemeClr val="accent1">
                <a:lumMod val="75000"/>
              </a:schemeClr>
            </a:solidFill>
            <a:ln>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a:p>
          </p:txBody>
        </p:sp>
        <p:sp>
          <p:nvSpPr>
            <p:cNvPr id="7" name="フローチャート: 記憶データ 6">
              <a:extLst>
                <a:ext uri="{FF2B5EF4-FFF2-40B4-BE49-F238E27FC236}">
                  <a16:creationId xmlns:a16="http://schemas.microsoft.com/office/drawing/2014/main" id="{F21548C4-2CEB-F9B5-35AB-975D7C04AE6A}"/>
                </a:ext>
              </a:extLst>
            </p:cNvPr>
            <p:cNvSpPr/>
            <p:nvPr/>
          </p:nvSpPr>
          <p:spPr>
            <a:xfrm rot="5400000">
              <a:off x="7036441" y="-522076"/>
              <a:ext cx="905047" cy="2901288"/>
            </a:xfrm>
            <a:prstGeom prst="flowChartOnlineStorage">
              <a:avLst/>
            </a:prstGeom>
            <a:solidFill>
              <a:srgbClr val="3660AC"/>
            </a:solidFill>
            <a:ln>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図 7">
              <a:extLst>
                <a:ext uri="{FF2B5EF4-FFF2-40B4-BE49-F238E27FC236}">
                  <a16:creationId xmlns:a16="http://schemas.microsoft.com/office/drawing/2014/main" id="{0C3835B4-4CB9-4B5E-4320-89A9528419F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864" b="92517" l="7237" r="90461">
                          <a14:foregroundMark x1="9868" y1="60544" x2="9868" y2="60544"/>
                          <a14:foregroundMark x1="7237" y1="76531" x2="7237" y2="76531"/>
                          <a14:foregroundMark x1="55921" y1="92857" x2="55921" y2="92857"/>
                          <a14:foregroundMark x1="90461" y1="77551" x2="90461" y2="77551"/>
                        </a14:backgroundRemoval>
                      </a14:imgEffect>
                    </a14:imgLayer>
                  </a14:imgProps>
                </a:ext>
              </a:extLst>
            </a:blip>
            <a:stretch>
              <a:fillRect/>
            </a:stretch>
          </p:blipFill>
          <p:spPr>
            <a:xfrm>
              <a:off x="8545168" y="957021"/>
              <a:ext cx="630619" cy="742951"/>
            </a:xfrm>
            <a:prstGeom prst="rect">
              <a:avLst/>
            </a:prstGeom>
          </p:spPr>
        </p:pic>
        <p:sp>
          <p:nvSpPr>
            <p:cNvPr id="9" name="テキスト ボックス 8">
              <a:extLst>
                <a:ext uri="{FF2B5EF4-FFF2-40B4-BE49-F238E27FC236}">
                  <a16:creationId xmlns:a16="http://schemas.microsoft.com/office/drawing/2014/main" id="{0E1C20C8-8E30-9181-83AF-FC1918C4C131}"/>
                </a:ext>
              </a:extLst>
            </p:cNvPr>
            <p:cNvSpPr txBox="1"/>
            <p:nvPr/>
          </p:nvSpPr>
          <p:spPr>
            <a:xfrm>
              <a:off x="6113223" y="591693"/>
              <a:ext cx="2826384" cy="400110"/>
            </a:xfrm>
            <a:prstGeom prst="rect">
              <a:avLst/>
            </a:prstGeom>
            <a:noFill/>
            <a:scene3d>
              <a:camera prst="perspectiveFront"/>
              <a:lightRig rig="threePt" dir="t"/>
            </a:scene3d>
          </p:spPr>
          <p:txBody>
            <a:bodyPr wrap="square" rtlCol="0">
              <a:spAutoFit/>
            </a:bodyPr>
            <a:lstStyle/>
            <a:p>
              <a:pPr algn="ctr"/>
              <a:r>
                <a:rPr kumimoji="1" lang="ja-JP" altLang="en-US" sz="2000" b="1" spc="300" dirty="0">
                  <a:solidFill>
                    <a:schemeClr val="bg1"/>
                  </a:solidFill>
                  <a:latin typeface="BIZ UDPゴシック" panose="020B0400000000000000" pitchFamily="50" charset="-128"/>
                  <a:ea typeface="BIZ UDPゴシック" panose="020B0400000000000000" pitchFamily="50" charset="-128"/>
                </a:rPr>
                <a:t>指導検査のポイント</a:t>
              </a:r>
            </a:p>
          </p:txBody>
        </p:sp>
      </p:grpSp>
      <p:sp>
        <p:nvSpPr>
          <p:cNvPr id="11" name="テキスト ボックス 10">
            <a:extLst>
              <a:ext uri="{FF2B5EF4-FFF2-40B4-BE49-F238E27FC236}">
                <a16:creationId xmlns:a16="http://schemas.microsoft.com/office/drawing/2014/main" id="{47128C8B-F7BC-C524-D2D0-FA6008D355C2}"/>
              </a:ext>
            </a:extLst>
          </p:cNvPr>
          <p:cNvSpPr txBox="1"/>
          <p:nvPr/>
        </p:nvSpPr>
        <p:spPr>
          <a:xfrm>
            <a:off x="1537756" y="3730751"/>
            <a:ext cx="9125328" cy="1015663"/>
          </a:xfrm>
          <a:prstGeom prst="rect">
            <a:avLst/>
          </a:prstGeom>
          <a:noFill/>
        </p:spPr>
        <p:txBody>
          <a:bodyPr wrap="square" rtlCol="0">
            <a:spAutoFit/>
          </a:bodyPr>
          <a:lstStyle/>
          <a:p>
            <a:r>
              <a:rPr lang="ja-JP" altLang="en-US" sz="2000" dirty="0">
                <a:effectLst/>
                <a:latin typeface="BIZ UDPゴシック" panose="020B0400000000000000" pitchFamily="50" charset="-128"/>
                <a:ea typeface="BIZ UDPゴシック" panose="020B0400000000000000" pitchFamily="50" charset="-128"/>
              </a:rPr>
              <a:t>介護サービスを併設している場合、研修内容が「高齢者への身体拘束」に特化したものになりがち。</a:t>
            </a:r>
            <a:r>
              <a:rPr lang="ja-JP" altLang="en-US" sz="2000" dirty="0">
                <a:solidFill>
                  <a:srgbClr val="FF0000"/>
                </a:solidFill>
                <a:effectLst/>
                <a:latin typeface="BIZ UDPゴシック" panose="020B0400000000000000" pitchFamily="50" charset="-128"/>
                <a:ea typeface="BIZ UDPゴシック" panose="020B0400000000000000" pitchFamily="50" charset="-128"/>
              </a:rPr>
              <a:t>介護サービスと一体的に行う場合は、「障害者」を想定した内容も盛り込み、研修記録にも明記することが大切です。</a:t>
            </a:r>
            <a:endParaRPr kumimoji="1" lang="ja-JP" altLang="en-US" sz="2000" dirty="0">
              <a:solidFill>
                <a:srgbClr val="FF0000"/>
              </a:solidFill>
              <a:latin typeface="BIZ UDPゴシック" panose="020B0400000000000000" pitchFamily="50" charset="-128"/>
              <a:ea typeface="BIZ UDPゴシック" panose="020B0400000000000000" pitchFamily="50" charset="-128"/>
            </a:endParaRPr>
          </a:p>
        </p:txBody>
      </p:sp>
      <p:pic>
        <p:nvPicPr>
          <p:cNvPr id="14" name="図 13">
            <a:extLst>
              <a:ext uri="{FF2B5EF4-FFF2-40B4-BE49-F238E27FC236}">
                <a16:creationId xmlns:a16="http://schemas.microsoft.com/office/drawing/2014/main" id="{E5464F14-C06F-B9FE-EFFF-E3768B18AEE2}"/>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2269051" y="4867219"/>
            <a:ext cx="1322558" cy="1328572"/>
          </a:xfrm>
          <a:prstGeom prst="rect">
            <a:avLst/>
          </a:prstGeom>
        </p:spPr>
      </p:pic>
      <p:pic>
        <p:nvPicPr>
          <p:cNvPr id="16" name="図 15">
            <a:extLst>
              <a:ext uri="{FF2B5EF4-FFF2-40B4-BE49-F238E27FC236}">
                <a16:creationId xmlns:a16="http://schemas.microsoft.com/office/drawing/2014/main" id="{32512BAF-E167-6719-8F66-755EEF0B1F0F}"/>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7022547" y="4843133"/>
            <a:ext cx="1523210" cy="1354900"/>
          </a:xfrm>
          <a:prstGeom prst="rect">
            <a:avLst/>
          </a:prstGeom>
        </p:spPr>
      </p:pic>
      <p:sp>
        <p:nvSpPr>
          <p:cNvPr id="17" name="乗算記号 16">
            <a:extLst>
              <a:ext uri="{FF2B5EF4-FFF2-40B4-BE49-F238E27FC236}">
                <a16:creationId xmlns:a16="http://schemas.microsoft.com/office/drawing/2014/main" id="{1D13B777-BCD7-60A8-9A07-E3D588E88B0B}"/>
              </a:ext>
            </a:extLst>
          </p:cNvPr>
          <p:cNvSpPr/>
          <p:nvPr/>
        </p:nvSpPr>
        <p:spPr>
          <a:xfrm>
            <a:off x="1873636" y="4867219"/>
            <a:ext cx="688223" cy="688223"/>
          </a:xfrm>
          <a:prstGeom prst="mathMultiply">
            <a:avLst>
              <a:gd name="adj1" fmla="val 12448"/>
            </a:avLst>
          </a:prstGeom>
          <a:solidFill>
            <a:schemeClr val="bg2">
              <a:lumMod val="25000"/>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 name="円: 塗りつぶしなし 17">
            <a:extLst>
              <a:ext uri="{FF2B5EF4-FFF2-40B4-BE49-F238E27FC236}">
                <a16:creationId xmlns:a16="http://schemas.microsoft.com/office/drawing/2014/main" id="{53F848AD-4A08-80F4-5C8D-95517662F094}"/>
              </a:ext>
            </a:extLst>
          </p:cNvPr>
          <p:cNvSpPr/>
          <p:nvPr/>
        </p:nvSpPr>
        <p:spPr>
          <a:xfrm>
            <a:off x="6627221" y="4936060"/>
            <a:ext cx="514528" cy="514528"/>
          </a:xfrm>
          <a:prstGeom prst="donut">
            <a:avLst>
              <a:gd name="adj" fmla="val 19612"/>
            </a:avLst>
          </a:prstGeom>
          <a:solidFill>
            <a:srgbClr val="FF0000">
              <a:alpha val="5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フリーフォーム: 図形 18">
            <a:extLst>
              <a:ext uri="{FF2B5EF4-FFF2-40B4-BE49-F238E27FC236}">
                <a16:creationId xmlns:a16="http://schemas.microsoft.com/office/drawing/2014/main" id="{B5974C76-1049-595C-CBE4-DBC681B8F6EF}"/>
              </a:ext>
            </a:extLst>
          </p:cNvPr>
          <p:cNvSpPr/>
          <p:nvPr/>
        </p:nvSpPr>
        <p:spPr>
          <a:xfrm>
            <a:off x="3195598" y="5026245"/>
            <a:ext cx="2900402" cy="623697"/>
          </a:xfrm>
          <a:custGeom>
            <a:avLst/>
            <a:gdLst>
              <a:gd name="connsiteX0" fmla="*/ 180975 w 2238376"/>
              <a:gd name="connsiteY0" fmla="*/ 242887 h 485776"/>
              <a:gd name="connsiteX1" fmla="*/ 180975 w 2238376"/>
              <a:gd name="connsiteY1" fmla="*/ 242888 h 485776"/>
              <a:gd name="connsiteX2" fmla="*/ 180975 w 2238376"/>
              <a:gd name="connsiteY2" fmla="*/ 242888 h 485776"/>
              <a:gd name="connsiteX3" fmla="*/ 423863 w 2238376"/>
              <a:gd name="connsiteY3" fmla="*/ 0 h 485776"/>
              <a:gd name="connsiteX4" fmla="*/ 1995488 w 2238376"/>
              <a:gd name="connsiteY4" fmla="*/ 0 h 485776"/>
              <a:gd name="connsiteX5" fmla="*/ 2238376 w 2238376"/>
              <a:gd name="connsiteY5" fmla="*/ 242888 h 485776"/>
              <a:gd name="connsiteX6" fmla="*/ 2238375 w 2238376"/>
              <a:gd name="connsiteY6" fmla="*/ 242888 h 485776"/>
              <a:gd name="connsiteX7" fmla="*/ 1995487 w 2238376"/>
              <a:gd name="connsiteY7" fmla="*/ 485776 h 485776"/>
              <a:gd name="connsiteX8" fmla="*/ 423863 w 2238376"/>
              <a:gd name="connsiteY8" fmla="*/ 485775 h 485776"/>
              <a:gd name="connsiteX9" fmla="*/ 200063 w 2238376"/>
              <a:gd name="connsiteY9" fmla="*/ 337430 h 485776"/>
              <a:gd name="connsiteX10" fmla="*/ 193723 w 2238376"/>
              <a:gd name="connsiteY10" fmla="*/ 306029 h 485776"/>
              <a:gd name="connsiteX11" fmla="*/ 0 w 2238376"/>
              <a:gd name="connsiteY11" fmla="*/ 276225 h 485776"/>
              <a:gd name="connsiteX12" fmla="*/ 182051 w 2238376"/>
              <a:gd name="connsiteY12" fmla="*/ 248217 h 485776"/>
              <a:gd name="connsiteX13" fmla="*/ 180975 w 2238376"/>
              <a:gd name="connsiteY13" fmla="*/ 242888 h 485776"/>
              <a:gd name="connsiteX14" fmla="*/ 200063 w 2238376"/>
              <a:gd name="connsiteY14" fmla="*/ 148345 h 485776"/>
              <a:gd name="connsiteX15" fmla="*/ 423863 w 2238376"/>
              <a:gd name="connsiteY15" fmla="*/ 0 h 485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38376" h="485776">
                <a:moveTo>
                  <a:pt x="180975" y="242887"/>
                </a:moveTo>
                <a:lnTo>
                  <a:pt x="180975" y="242888"/>
                </a:lnTo>
                <a:lnTo>
                  <a:pt x="180975" y="242888"/>
                </a:lnTo>
                <a:close/>
                <a:moveTo>
                  <a:pt x="423863" y="0"/>
                </a:moveTo>
                <a:lnTo>
                  <a:pt x="1995488" y="0"/>
                </a:lnTo>
                <a:cubicBezTo>
                  <a:pt x="2129631" y="0"/>
                  <a:pt x="2238376" y="108745"/>
                  <a:pt x="2238376" y="242888"/>
                </a:cubicBezTo>
                <a:lnTo>
                  <a:pt x="2238375" y="242888"/>
                </a:lnTo>
                <a:cubicBezTo>
                  <a:pt x="2238375" y="377031"/>
                  <a:pt x="2129630" y="485776"/>
                  <a:pt x="1995487" y="485776"/>
                </a:cubicBezTo>
                <a:lnTo>
                  <a:pt x="423863" y="485775"/>
                </a:lnTo>
                <a:cubicBezTo>
                  <a:pt x="323256" y="485775"/>
                  <a:pt x="236935" y="424606"/>
                  <a:pt x="200063" y="337430"/>
                </a:cubicBezTo>
                <a:lnTo>
                  <a:pt x="193723" y="306029"/>
                </a:lnTo>
                <a:lnTo>
                  <a:pt x="0" y="276225"/>
                </a:lnTo>
                <a:lnTo>
                  <a:pt x="182051" y="248217"/>
                </a:lnTo>
                <a:lnTo>
                  <a:pt x="180975" y="242888"/>
                </a:lnTo>
                <a:lnTo>
                  <a:pt x="200063" y="148345"/>
                </a:lnTo>
                <a:cubicBezTo>
                  <a:pt x="236935" y="61169"/>
                  <a:pt x="323256" y="0"/>
                  <a:pt x="423863" y="0"/>
                </a:cubicBezTo>
                <a:close/>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20" name="フリーフォーム: 図形 19">
            <a:extLst>
              <a:ext uri="{FF2B5EF4-FFF2-40B4-BE49-F238E27FC236}">
                <a16:creationId xmlns:a16="http://schemas.microsoft.com/office/drawing/2014/main" id="{044E5CBB-CEF6-A54E-528B-9AE9AE154F30}"/>
              </a:ext>
            </a:extLst>
          </p:cNvPr>
          <p:cNvSpPr/>
          <p:nvPr/>
        </p:nvSpPr>
        <p:spPr>
          <a:xfrm>
            <a:off x="8152001" y="5021029"/>
            <a:ext cx="3105584" cy="666373"/>
          </a:xfrm>
          <a:custGeom>
            <a:avLst/>
            <a:gdLst>
              <a:gd name="connsiteX0" fmla="*/ 180975 w 2238376"/>
              <a:gd name="connsiteY0" fmla="*/ 242887 h 485776"/>
              <a:gd name="connsiteX1" fmla="*/ 180975 w 2238376"/>
              <a:gd name="connsiteY1" fmla="*/ 242888 h 485776"/>
              <a:gd name="connsiteX2" fmla="*/ 180975 w 2238376"/>
              <a:gd name="connsiteY2" fmla="*/ 242888 h 485776"/>
              <a:gd name="connsiteX3" fmla="*/ 423863 w 2238376"/>
              <a:gd name="connsiteY3" fmla="*/ 0 h 485776"/>
              <a:gd name="connsiteX4" fmla="*/ 1995488 w 2238376"/>
              <a:gd name="connsiteY4" fmla="*/ 0 h 485776"/>
              <a:gd name="connsiteX5" fmla="*/ 2238376 w 2238376"/>
              <a:gd name="connsiteY5" fmla="*/ 242888 h 485776"/>
              <a:gd name="connsiteX6" fmla="*/ 2238375 w 2238376"/>
              <a:gd name="connsiteY6" fmla="*/ 242888 h 485776"/>
              <a:gd name="connsiteX7" fmla="*/ 1995487 w 2238376"/>
              <a:gd name="connsiteY7" fmla="*/ 485776 h 485776"/>
              <a:gd name="connsiteX8" fmla="*/ 423863 w 2238376"/>
              <a:gd name="connsiteY8" fmla="*/ 485775 h 485776"/>
              <a:gd name="connsiteX9" fmla="*/ 200063 w 2238376"/>
              <a:gd name="connsiteY9" fmla="*/ 337430 h 485776"/>
              <a:gd name="connsiteX10" fmla="*/ 193723 w 2238376"/>
              <a:gd name="connsiteY10" fmla="*/ 306029 h 485776"/>
              <a:gd name="connsiteX11" fmla="*/ 0 w 2238376"/>
              <a:gd name="connsiteY11" fmla="*/ 276225 h 485776"/>
              <a:gd name="connsiteX12" fmla="*/ 182051 w 2238376"/>
              <a:gd name="connsiteY12" fmla="*/ 248217 h 485776"/>
              <a:gd name="connsiteX13" fmla="*/ 180975 w 2238376"/>
              <a:gd name="connsiteY13" fmla="*/ 242888 h 485776"/>
              <a:gd name="connsiteX14" fmla="*/ 200063 w 2238376"/>
              <a:gd name="connsiteY14" fmla="*/ 148345 h 485776"/>
              <a:gd name="connsiteX15" fmla="*/ 423863 w 2238376"/>
              <a:gd name="connsiteY15" fmla="*/ 0 h 485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38376" h="485776">
                <a:moveTo>
                  <a:pt x="180975" y="242887"/>
                </a:moveTo>
                <a:lnTo>
                  <a:pt x="180975" y="242888"/>
                </a:lnTo>
                <a:lnTo>
                  <a:pt x="180975" y="242888"/>
                </a:lnTo>
                <a:close/>
                <a:moveTo>
                  <a:pt x="423863" y="0"/>
                </a:moveTo>
                <a:lnTo>
                  <a:pt x="1995488" y="0"/>
                </a:lnTo>
                <a:cubicBezTo>
                  <a:pt x="2129631" y="0"/>
                  <a:pt x="2238376" y="108745"/>
                  <a:pt x="2238376" y="242888"/>
                </a:cubicBezTo>
                <a:lnTo>
                  <a:pt x="2238375" y="242888"/>
                </a:lnTo>
                <a:cubicBezTo>
                  <a:pt x="2238375" y="377031"/>
                  <a:pt x="2129630" y="485776"/>
                  <a:pt x="1995487" y="485776"/>
                </a:cubicBezTo>
                <a:lnTo>
                  <a:pt x="423863" y="485775"/>
                </a:lnTo>
                <a:cubicBezTo>
                  <a:pt x="323256" y="485775"/>
                  <a:pt x="236935" y="424606"/>
                  <a:pt x="200063" y="337430"/>
                </a:cubicBezTo>
                <a:lnTo>
                  <a:pt x="193723" y="306029"/>
                </a:lnTo>
                <a:lnTo>
                  <a:pt x="0" y="276225"/>
                </a:lnTo>
                <a:lnTo>
                  <a:pt x="182051" y="248217"/>
                </a:lnTo>
                <a:lnTo>
                  <a:pt x="180975" y="242888"/>
                </a:lnTo>
                <a:lnTo>
                  <a:pt x="200063" y="148345"/>
                </a:lnTo>
                <a:cubicBezTo>
                  <a:pt x="236935" y="61169"/>
                  <a:pt x="323256" y="0"/>
                  <a:pt x="423863" y="0"/>
                </a:cubicBezTo>
                <a:close/>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21" name="テキスト ボックス 20">
            <a:extLst>
              <a:ext uri="{FF2B5EF4-FFF2-40B4-BE49-F238E27FC236}">
                <a16:creationId xmlns:a16="http://schemas.microsoft.com/office/drawing/2014/main" id="{E25129EF-3CCF-39EA-2547-132CD698268E}"/>
              </a:ext>
            </a:extLst>
          </p:cNvPr>
          <p:cNvSpPr txBox="1"/>
          <p:nvPr/>
        </p:nvSpPr>
        <p:spPr>
          <a:xfrm>
            <a:off x="3486914" y="5077065"/>
            <a:ext cx="2900402" cy="523220"/>
          </a:xfrm>
          <a:prstGeom prst="rect">
            <a:avLst/>
          </a:prstGeom>
          <a:noFill/>
        </p:spPr>
        <p:txBody>
          <a:bodyPr wrap="square" rtlCol="0">
            <a:spAutoFit/>
          </a:bodyPr>
          <a:lstStyle/>
          <a:p>
            <a:r>
              <a:rPr kumimoji="1" lang="ja-JP" altLang="en-US" sz="1400" dirty="0">
                <a:latin typeface="BIZ UDPゴシック" panose="020B0400000000000000" pitchFamily="50" charset="-128"/>
                <a:ea typeface="BIZ UDPゴシック" panose="020B0400000000000000" pitchFamily="50" charset="-128"/>
              </a:rPr>
              <a:t>介護サービスの方で研修を</a:t>
            </a:r>
            <a:endParaRPr kumimoji="1" lang="en-US" altLang="ja-JP" sz="1400" dirty="0">
              <a:latin typeface="BIZ UDPゴシック" panose="020B0400000000000000" pitchFamily="50" charset="-128"/>
              <a:ea typeface="BIZ UDPゴシック" panose="020B0400000000000000" pitchFamily="50" charset="-128"/>
            </a:endParaRPr>
          </a:p>
          <a:p>
            <a:r>
              <a:rPr kumimoji="1" lang="ja-JP" altLang="en-US" sz="1400" dirty="0">
                <a:latin typeface="BIZ UDPゴシック" panose="020B0400000000000000" pitchFamily="50" charset="-128"/>
                <a:ea typeface="BIZ UDPゴシック" panose="020B0400000000000000" pitchFamily="50" charset="-128"/>
              </a:rPr>
              <a:t>実施しているから大丈夫かな</a:t>
            </a:r>
            <a:r>
              <a:rPr kumimoji="1" lang="en-US" altLang="ja-JP" sz="1400" dirty="0">
                <a:latin typeface="BIZ UDPゴシック" panose="020B0400000000000000" pitchFamily="50" charset="-128"/>
                <a:ea typeface="BIZ UDPゴシック" panose="020B0400000000000000" pitchFamily="50" charset="-128"/>
              </a:rPr>
              <a:t>…</a:t>
            </a:r>
            <a:endParaRPr kumimoji="1" lang="ja-JP" altLang="en-US" sz="1400" dirty="0">
              <a:latin typeface="BIZ UDPゴシック" panose="020B0400000000000000" pitchFamily="50" charset="-128"/>
              <a:ea typeface="BIZ UDPゴシック" panose="020B0400000000000000" pitchFamily="50" charset="-128"/>
            </a:endParaRPr>
          </a:p>
        </p:txBody>
      </p:sp>
      <p:sp>
        <p:nvSpPr>
          <p:cNvPr id="22" name="テキスト ボックス 21">
            <a:extLst>
              <a:ext uri="{FF2B5EF4-FFF2-40B4-BE49-F238E27FC236}">
                <a16:creationId xmlns:a16="http://schemas.microsoft.com/office/drawing/2014/main" id="{63BEE286-3942-A400-59F3-C9DD1F5F0B32}"/>
              </a:ext>
            </a:extLst>
          </p:cNvPr>
          <p:cNvSpPr txBox="1"/>
          <p:nvPr/>
        </p:nvSpPr>
        <p:spPr>
          <a:xfrm>
            <a:off x="8588313" y="5070267"/>
            <a:ext cx="2669272" cy="523220"/>
          </a:xfrm>
          <a:prstGeom prst="rect">
            <a:avLst/>
          </a:prstGeom>
          <a:noFill/>
        </p:spPr>
        <p:txBody>
          <a:bodyPr wrap="square" rtlCol="0">
            <a:spAutoFit/>
          </a:bodyPr>
          <a:lstStyle/>
          <a:p>
            <a:r>
              <a:rPr kumimoji="1" lang="ja-JP" altLang="en-US" sz="1400" dirty="0">
                <a:latin typeface="BIZ UDPゴシック" panose="020B0400000000000000" pitchFamily="50" charset="-128"/>
                <a:ea typeface="BIZ UDPゴシック" panose="020B0400000000000000" pitchFamily="50" charset="-128"/>
              </a:rPr>
              <a:t>障害者の方に対応した内容を</a:t>
            </a:r>
            <a:endParaRPr kumimoji="1" lang="en-US" altLang="ja-JP" sz="1400" dirty="0">
              <a:latin typeface="BIZ UDPゴシック" panose="020B0400000000000000" pitchFamily="50" charset="-128"/>
              <a:ea typeface="BIZ UDPゴシック" panose="020B0400000000000000" pitchFamily="50" charset="-128"/>
            </a:endParaRPr>
          </a:p>
          <a:p>
            <a:r>
              <a:rPr kumimoji="1" lang="ja-JP" altLang="en-US" sz="1400" dirty="0">
                <a:latin typeface="BIZ UDPゴシック" panose="020B0400000000000000" pitchFamily="50" charset="-128"/>
                <a:ea typeface="BIZ UDPゴシック" panose="020B0400000000000000" pitchFamily="50" charset="-128"/>
              </a:rPr>
              <a:t>別に実施しよう！</a:t>
            </a:r>
          </a:p>
        </p:txBody>
      </p:sp>
      <p:pic>
        <p:nvPicPr>
          <p:cNvPr id="38" name="オーディオ 37">
            <a:hlinkClick r:id="" action="ppaction://media"/>
            <a:extLst>
              <a:ext uri="{FF2B5EF4-FFF2-40B4-BE49-F238E27FC236}">
                <a16:creationId xmlns:a16="http://schemas.microsoft.com/office/drawing/2014/main" id="{77225C0E-E3D8-942F-EA78-70120E01C370}"/>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10299552"/>
      </p:ext>
    </p:extLst>
  </p:cSld>
  <p:clrMapOvr>
    <a:masterClrMapping/>
  </p:clrMapOvr>
  <mc:AlternateContent xmlns:mc="http://schemas.openxmlformats.org/markup-compatibility/2006" xmlns:p14="http://schemas.microsoft.com/office/powerpoint/2010/main">
    <mc:Choice Requires="p14">
      <p:transition spd="slow" p14:dur="2000" advTm="26526"/>
    </mc:Choice>
    <mc:Fallback xmlns="">
      <p:transition spd="slow" advTm="265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矢印: 五方向 3">
            <a:extLst>
              <a:ext uri="{FF2B5EF4-FFF2-40B4-BE49-F238E27FC236}">
                <a16:creationId xmlns:a16="http://schemas.microsoft.com/office/drawing/2014/main" id="{2C09246F-06F4-16AC-68F0-C4D5D264E398}"/>
              </a:ext>
            </a:extLst>
          </p:cNvPr>
          <p:cNvSpPr/>
          <p:nvPr/>
        </p:nvSpPr>
        <p:spPr>
          <a:xfrm>
            <a:off x="342900" y="328613"/>
            <a:ext cx="3586163" cy="742950"/>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b="1" dirty="0">
                <a:solidFill>
                  <a:schemeClr val="bg1"/>
                </a:solidFill>
              </a:rPr>
              <a:t>１</a:t>
            </a:r>
            <a:r>
              <a:rPr kumimoji="1" lang="ja-JP" altLang="en-US" sz="1800" b="1" dirty="0">
                <a:solidFill>
                  <a:schemeClr val="bg1"/>
                </a:solidFill>
              </a:rPr>
              <a:t>部  </a:t>
            </a:r>
            <a:endParaRPr lang="en-US" altLang="ja-JP" b="1" dirty="0">
              <a:solidFill>
                <a:schemeClr val="bg1"/>
              </a:solidFill>
            </a:endParaRPr>
          </a:p>
          <a:p>
            <a:r>
              <a:rPr lang="ja-JP" altLang="ja-JP" sz="1800" b="1" dirty="0">
                <a:solidFill>
                  <a:schemeClr val="bg1"/>
                </a:solidFill>
                <a:effectLst/>
                <a:latin typeface="+mn-ea"/>
                <a:cs typeface="Times New Roman" panose="02020603050405020304" pitchFamily="18" charset="0"/>
              </a:rPr>
              <a:t>令和</a:t>
            </a:r>
            <a:r>
              <a:rPr lang="en-US" altLang="ja-JP" sz="1800" b="1" dirty="0">
                <a:solidFill>
                  <a:schemeClr val="bg1"/>
                </a:solidFill>
                <a:effectLst/>
                <a:latin typeface="+mn-ea"/>
                <a:cs typeface="Times New Roman" panose="02020603050405020304" pitchFamily="18" charset="0"/>
              </a:rPr>
              <a:t>6</a:t>
            </a:r>
            <a:r>
              <a:rPr lang="ja-JP" altLang="ja-JP" sz="1800" b="1" dirty="0">
                <a:solidFill>
                  <a:schemeClr val="bg1"/>
                </a:solidFill>
                <a:effectLst/>
                <a:latin typeface="+mn-ea"/>
                <a:cs typeface="Times New Roman" panose="02020603050405020304" pitchFamily="18" charset="0"/>
              </a:rPr>
              <a:t>年度報酬改定のポイント</a:t>
            </a:r>
            <a:endParaRPr kumimoji="1" lang="ja-JP" altLang="en-US" sz="1800" b="1" dirty="0">
              <a:solidFill>
                <a:schemeClr val="bg1"/>
              </a:solidFill>
              <a:latin typeface="+mn-ea"/>
            </a:endParaRPr>
          </a:p>
        </p:txBody>
      </p:sp>
      <p:sp>
        <p:nvSpPr>
          <p:cNvPr id="8" name="テキスト ボックス 7">
            <a:extLst>
              <a:ext uri="{FF2B5EF4-FFF2-40B4-BE49-F238E27FC236}">
                <a16:creationId xmlns:a16="http://schemas.microsoft.com/office/drawing/2014/main" id="{9EEBA36F-D14A-822A-0667-97C1FAE6631E}"/>
              </a:ext>
            </a:extLst>
          </p:cNvPr>
          <p:cNvSpPr txBox="1"/>
          <p:nvPr/>
        </p:nvSpPr>
        <p:spPr>
          <a:xfrm>
            <a:off x="842963" y="1194703"/>
            <a:ext cx="7129462" cy="954107"/>
          </a:xfrm>
          <a:prstGeom prst="rect">
            <a:avLst/>
          </a:prstGeom>
          <a:noFill/>
        </p:spPr>
        <p:txBody>
          <a:bodyPr wrap="square" rtlCol="0">
            <a:spAutoFit/>
          </a:bodyPr>
          <a:lstStyle/>
          <a:p>
            <a:r>
              <a:rPr lang="ja-JP" altLang="ja-JP" sz="2800" kern="100" dirty="0">
                <a:effectLst/>
                <a:latin typeface="HGP創英角ﾎﾟｯﾌﾟ体" panose="040B0A00000000000000" pitchFamily="50" charset="-128"/>
                <a:ea typeface="HGP創英角ﾎﾟｯﾌﾟ体" panose="040B0A00000000000000" pitchFamily="50" charset="-128"/>
                <a:cs typeface="Times New Roman" panose="02020603050405020304" pitchFamily="18" charset="0"/>
              </a:rPr>
              <a:t>③業務継続計画未策定減算（新設）</a:t>
            </a:r>
            <a:endParaRPr lang="en-US" altLang="ja-JP" sz="2800" kern="100" dirty="0">
              <a:latin typeface="HGP創英角ﾎﾟｯﾌﾟ体" panose="040B0A00000000000000" pitchFamily="50" charset="-128"/>
              <a:ea typeface="HGP創英角ﾎﾟｯﾌﾟ体" panose="040B0A00000000000000" pitchFamily="50" charset="-128"/>
              <a:cs typeface="Times New Roman" panose="02020603050405020304" pitchFamily="18" charset="0"/>
            </a:endParaRPr>
          </a:p>
          <a:p>
            <a:endParaRPr kumimoji="1" lang="ja-JP" altLang="en-US" sz="2800" dirty="0">
              <a:latin typeface="HGP創英角ﾎﾟｯﾌﾟ体" panose="040B0A00000000000000" pitchFamily="50" charset="-128"/>
              <a:ea typeface="HGP創英角ﾎﾟｯﾌﾟ体" panose="040B0A00000000000000" pitchFamily="50" charset="-128"/>
            </a:endParaRPr>
          </a:p>
        </p:txBody>
      </p:sp>
      <p:sp>
        <p:nvSpPr>
          <p:cNvPr id="3" name="テキスト ボックス 2">
            <a:extLst>
              <a:ext uri="{FF2B5EF4-FFF2-40B4-BE49-F238E27FC236}">
                <a16:creationId xmlns:a16="http://schemas.microsoft.com/office/drawing/2014/main" id="{08670DCF-78F9-4AA0-1BCB-1F4854BCB8DD}"/>
              </a:ext>
            </a:extLst>
          </p:cNvPr>
          <p:cNvSpPr txBox="1"/>
          <p:nvPr/>
        </p:nvSpPr>
        <p:spPr>
          <a:xfrm>
            <a:off x="1025973" y="1794867"/>
            <a:ext cx="10168630" cy="1631216"/>
          </a:xfrm>
          <a:prstGeom prst="rect">
            <a:avLst/>
          </a:prstGeom>
          <a:noFill/>
        </p:spPr>
        <p:txBody>
          <a:bodyPr wrap="square" rtlCol="0">
            <a:spAutoFit/>
          </a:bodyPr>
          <a:lstStyle/>
          <a:p>
            <a:pPr marL="285750" indent="-285750">
              <a:buFont typeface="Wingdings" panose="05000000000000000000" pitchFamily="2" charset="2"/>
              <a:buChar char="Ø"/>
            </a:pPr>
            <a:r>
              <a:rPr lang="ja-JP" altLang="ja-JP" sz="2000" dirty="0">
                <a:effectLst/>
                <a:latin typeface="BIZ UDPゴシック" panose="020B0400000000000000" pitchFamily="50" charset="-128"/>
                <a:ea typeface="BIZ UDPゴシック" panose="020B0400000000000000" pitchFamily="50" charset="-128"/>
                <a:cs typeface="Times New Roman" panose="02020603050405020304" pitchFamily="18" charset="0"/>
              </a:rPr>
              <a:t>令和６年４月１日から</a:t>
            </a:r>
            <a:r>
              <a:rPr lang="ja-JP" altLang="en-US" sz="2000" dirty="0">
                <a:effectLst/>
                <a:latin typeface="BIZ UDPゴシック" panose="020B0400000000000000" pitchFamily="50" charset="-128"/>
                <a:ea typeface="BIZ UDPゴシック" panose="020B0400000000000000" pitchFamily="50" charset="-128"/>
                <a:cs typeface="Times New Roman" panose="02020603050405020304" pitchFamily="18" charset="0"/>
              </a:rPr>
              <a:t>義務化</a:t>
            </a:r>
            <a:endParaRPr lang="en-US" altLang="ja-JP" sz="20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285750" indent="-285750">
              <a:buFont typeface="Wingdings" panose="05000000000000000000" pitchFamily="2" charset="2"/>
              <a:buChar char="Ø"/>
            </a:pPr>
            <a:r>
              <a:rPr lang="ja-JP" altLang="ja-JP" sz="2000" dirty="0">
                <a:effectLst/>
                <a:latin typeface="BIZ UDPゴシック" panose="020B0400000000000000" pitchFamily="50" charset="-128"/>
                <a:ea typeface="BIZ UDPゴシック" panose="020B0400000000000000" pitchFamily="50" charset="-128"/>
                <a:cs typeface="Times New Roman" panose="02020603050405020304" pitchFamily="18" charset="0"/>
              </a:rPr>
              <a:t>次の業務継続計画（ＢＣＰ）が</a:t>
            </a:r>
            <a:r>
              <a:rPr lang="ja-JP" altLang="ja-JP" sz="2000" b="1" dirty="0">
                <a:solidFill>
                  <a:srgbClr val="FF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いずれか</a:t>
            </a:r>
            <a:r>
              <a:rPr lang="ja-JP" altLang="ja-JP" sz="2000" dirty="0">
                <a:effectLst/>
                <a:latin typeface="BIZ UDPゴシック" panose="020B0400000000000000" pitchFamily="50" charset="-128"/>
                <a:ea typeface="BIZ UDPゴシック" panose="020B0400000000000000" pitchFamily="50" charset="-128"/>
                <a:cs typeface="Times New Roman" panose="02020603050405020304" pitchFamily="18" charset="0"/>
              </a:rPr>
              <a:t>または</a:t>
            </a:r>
            <a:r>
              <a:rPr lang="ja-JP" altLang="ja-JP" sz="2000" b="1" dirty="0">
                <a:solidFill>
                  <a:srgbClr val="FF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両方</a:t>
            </a:r>
            <a:r>
              <a:rPr lang="ja-JP" altLang="ja-JP" sz="2000" dirty="0">
                <a:effectLst/>
                <a:latin typeface="BIZ UDPゴシック" panose="020B0400000000000000" pitchFamily="50" charset="-128"/>
                <a:ea typeface="BIZ UDPゴシック" panose="020B0400000000000000" pitchFamily="50" charset="-128"/>
                <a:cs typeface="Times New Roman" panose="02020603050405020304" pitchFamily="18" charset="0"/>
              </a:rPr>
              <a:t>の未策定の場合、減算となります。</a:t>
            </a:r>
          </a:p>
          <a:p>
            <a:pPr marL="285750" indent="-285750">
              <a:buFont typeface="Wingdings" panose="05000000000000000000" pitchFamily="2" charset="2"/>
              <a:buChar char="Ø"/>
            </a:pPr>
            <a:endParaRPr lang="en-US" altLang="ja-JP" sz="20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285750" indent="-285750">
              <a:buFont typeface="Wingdings" panose="05000000000000000000" pitchFamily="2" charset="2"/>
              <a:buChar char="Ø"/>
            </a:pPr>
            <a:endParaRPr lang="en-US" altLang="ja-JP" sz="20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endParaRPr kumimoji="1" lang="ja-JP" altLang="en-US" sz="2000" dirty="0">
              <a:latin typeface="BIZ UDPゴシック" panose="020B0400000000000000" pitchFamily="50" charset="-128"/>
              <a:ea typeface="BIZ UDPゴシック" panose="020B0400000000000000" pitchFamily="50" charset="-128"/>
            </a:endParaRPr>
          </a:p>
        </p:txBody>
      </p:sp>
      <p:sp>
        <p:nvSpPr>
          <p:cNvPr id="5" name="テキスト ボックス 4">
            <a:extLst>
              <a:ext uri="{FF2B5EF4-FFF2-40B4-BE49-F238E27FC236}">
                <a16:creationId xmlns:a16="http://schemas.microsoft.com/office/drawing/2014/main" id="{2BB6C4CF-5121-0B12-EC94-BB1DAF37E539}"/>
              </a:ext>
            </a:extLst>
          </p:cNvPr>
          <p:cNvSpPr txBox="1"/>
          <p:nvPr/>
        </p:nvSpPr>
        <p:spPr>
          <a:xfrm>
            <a:off x="842963" y="2553325"/>
            <a:ext cx="9215437" cy="369332"/>
          </a:xfrm>
          <a:prstGeom prst="rect">
            <a:avLst/>
          </a:prstGeom>
          <a:noFill/>
        </p:spPr>
        <p:txBody>
          <a:bodyPr wrap="square" rtlCol="0">
            <a:spAutoFit/>
          </a:bodyPr>
          <a:lstStyle/>
          <a:p>
            <a:pPr indent="152400" algn="just"/>
            <a:r>
              <a:rPr lang="ja-JP" altLang="ja-JP" b="1" dirty="0">
                <a:effectLst/>
                <a:latin typeface="Century" panose="02040604050505020304" pitchFamily="18" charset="0"/>
                <a:ea typeface="BIZ UDPゴシック" panose="020B0400000000000000" pitchFamily="50" charset="-128"/>
                <a:cs typeface="Times New Roman" panose="02020603050405020304" pitchFamily="18" charset="0"/>
              </a:rPr>
              <a:t>【減算要件】 </a:t>
            </a:r>
            <a:endParaRPr lang="en-US" altLang="ja-JP" b="1" dirty="0">
              <a:effectLst/>
              <a:latin typeface="Century" panose="02040604050505020304" pitchFamily="18" charset="0"/>
              <a:ea typeface="BIZ UDPゴシック" panose="020B0400000000000000" pitchFamily="50" charset="-128"/>
              <a:cs typeface="Times New Roman" panose="02020603050405020304" pitchFamily="18" charset="0"/>
            </a:endParaRPr>
          </a:p>
        </p:txBody>
      </p:sp>
      <p:graphicFrame>
        <p:nvGraphicFramePr>
          <p:cNvPr id="6" name="表 5">
            <a:extLst>
              <a:ext uri="{FF2B5EF4-FFF2-40B4-BE49-F238E27FC236}">
                <a16:creationId xmlns:a16="http://schemas.microsoft.com/office/drawing/2014/main" id="{6B667B06-12FF-A0BD-736B-9DEE6D735472}"/>
              </a:ext>
            </a:extLst>
          </p:cNvPr>
          <p:cNvGraphicFramePr>
            <a:graphicFrameLocks noGrp="1"/>
          </p:cNvGraphicFramePr>
          <p:nvPr>
            <p:extLst>
              <p:ext uri="{D42A27DB-BD31-4B8C-83A1-F6EECF244321}">
                <p14:modId xmlns:p14="http://schemas.microsoft.com/office/powerpoint/2010/main" val="1587645686"/>
              </p:ext>
            </p:extLst>
          </p:nvPr>
        </p:nvGraphicFramePr>
        <p:xfrm>
          <a:off x="1025973" y="2922657"/>
          <a:ext cx="9846685" cy="2709496"/>
        </p:xfrm>
        <a:graphic>
          <a:graphicData uri="http://schemas.openxmlformats.org/drawingml/2006/table">
            <a:tbl>
              <a:tblPr firstRow="1" firstCol="1" bandRow="1"/>
              <a:tblGrid>
                <a:gridCol w="2051289">
                  <a:extLst>
                    <a:ext uri="{9D8B030D-6E8A-4147-A177-3AD203B41FA5}">
                      <a16:colId xmlns:a16="http://schemas.microsoft.com/office/drawing/2014/main" val="3813056445"/>
                    </a:ext>
                  </a:extLst>
                </a:gridCol>
                <a:gridCol w="7795396">
                  <a:extLst>
                    <a:ext uri="{9D8B030D-6E8A-4147-A177-3AD203B41FA5}">
                      <a16:colId xmlns:a16="http://schemas.microsoft.com/office/drawing/2014/main" val="620676753"/>
                    </a:ext>
                  </a:extLst>
                </a:gridCol>
              </a:tblGrid>
              <a:tr h="383765">
                <a:tc gridSpan="2">
                  <a:txBody>
                    <a:bodyPr/>
                    <a:lstStyle/>
                    <a:p>
                      <a:pPr algn="l"/>
                      <a:r>
                        <a:rPr lang="ja-JP" sz="1800" b="1" dirty="0">
                          <a:solidFill>
                            <a:srgbClr val="FFFFFF"/>
                          </a:solidFill>
                          <a:effectLst/>
                          <a:latin typeface="BIZ UDPゴシック" panose="020B0400000000000000" pitchFamily="50" charset="-128"/>
                          <a:ea typeface="BIZ UDPゴシック" panose="020B0400000000000000" pitchFamily="50" charset="-128"/>
                          <a:cs typeface="Times New Roman" panose="02020603050405020304" pitchFamily="18" charset="0"/>
                        </a:rPr>
                        <a:t>業務継続計画の策定</a:t>
                      </a:r>
                      <a:endParaRPr lang="ja-JP" sz="18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68580" marR="68580" marT="0" marB="0" anchor="ctr">
                    <a:lnL w="28575" cap="flat" cmpd="sng" algn="ctr">
                      <a:solidFill>
                        <a:srgbClr val="BFBFBF"/>
                      </a:solidFill>
                      <a:prstDash val="solid"/>
                      <a:round/>
                      <a:headEnd type="none" w="med" len="med"/>
                      <a:tailEnd type="none" w="med" len="med"/>
                    </a:lnL>
                    <a:lnR w="28575" cap="flat" cmpd="sng" algn="ctr">
                      <a:solidFill>
                        <a:srgbClr val="BFBFBF"/>
                      </a:solidFill>
                      <a:prstDash val="solid"/>
                      <a:round/>
                      <a:headEnd type="none" w="med" len="med"/>
                      <a:tailEnd type="none" w="med" len="med"/>
                    </a:lnR>
                    <a:lnT w="28575" cap="flat" cmpd="sng" algn="ctr">
                      <a:solidFill>
                        <a:srgbClr val="BFBFBF"/>
                      </a:solidFill>
                      <a:prstDash val="solid"/>
                      <a:round/>
                      <a:headEnd type="none" w="med" len="med"/>
                      <a:tailEnd type="none" w="med" len="med"/>
                    </a:lnT>
                    <a:lnB w="28575" cap="flat" cmpd="sng" algn="ctr">
                      <a:solidFill>
                        <a:srgbClr val="BFBFBF"/>
                      </a:solidFill>
                      <a:prstDash val="solid"/>
                      <a:round/>
                      <a:headEnd type="none" w="med" len="med"/>
                      <a:tailEnd type="none" w="med" len="med"/>
                    </a:lnB>
                    <a:solidFill>
                      <a:srgbClr val="595959"/>
                    </a:solidFill>
                  </a:tcPr>
                </a:tc>
                <a:tc hMerge="1">
                  <a:txBody>
                    <a:bodyPr/>
                    <a:lstStyle/>
                    <a:p>
                      <a:endParaRPr kumimoji="1" lang="ja-JP" altLang="en-US"/>
                    </a:p>
                  </a:txBody>
                  <a:tcPr/>
                </a:tc>
                <a:extLst>
                  <a:ext uri="{0D108BD9-81ED-4DB2-BD59-A6C34878D82A}">
                    <a16:rowId xmlns:a16="http://schemas.microsoft.com/office/drawing/2014/main" val="2697103554"/>
                  </a:ext>
                </a:extLst>
              </a:tr>
              <a:tr h="900869">
                <a:tc gridSpan="2">
                  <a:txBody>
                    <a:bodyPr/>
                    <a:lstStyle/>
                    <a:p>
                      <a:pPr algn="just"/>
                      <a:r>
                        <a:rPr lang="ja-JP" sz="1800" dirty="0">
                          <a:effectLst/>
                          <a:latin typeface="BIZ UDPゴシック" panose="020B0400000000000000" pitchFamily="50" charset="-128"/>
                          <a:ea typeface="BIZ UDPゴシック" panose="020B0400000000000000" pitchFamily="50" charset="-128"/>
                          <a:cs typeface="Times New Roman" panose="02020603050405020304" pitchFamily="18" charset="0"/>
                        </a:rPr>
                        <a:t>感染症や非常災害の発生時において、利用者に対するサービスの提供を継続するための、及び非常時の体制で早期の業務再開を図るための</a:t>
                      </a:r>
                      <a:r>
                        <a:rPr lang="ja-JP" sz="1800" b="1" dirty="0">
                          <a:effectLst/>
                          <a:latin typeface="BIZ UDPゴシック" panose="020B0400000000000000" pitchFamily="50" charset="-128"/>
                          <a:ea typeface="BIZ UDPゴシック" panose="020B0400000000000000" pitchFamily="50" charset="-128"/>
                          <a:cs typeface="Times New Roman" panose="02020603050405020304" pitchFamily="18" charset="0"/>
                        </a:rPr>
                        <a:t>「業務継続計画（ＢＣＰ）」</a:t>
                      </a:r>
                      <a:r>
                        <a:rPr lang="ja-JP" sz="1800" dirty="0">
                          <a:effectLst/>
                          <a:latin typeface="BIZ UDPゴシック" panose="020B0400000000000000" pitchFamily="50" charset="-128"/>
                          <a:ea typeface="BIZ UDPゴシック" panose="020B0400000000000000" pitchFamily="50" charset="-128"/>
                          <a:cs typeface="Times New Roman" panose="02020603050405020304" pitchFamily="18" charset="0"/>
                        </a:rPr>
                        <a:t>を策定すること</a:t>
                      </a:r>
                    </a:p>
                  </a:txBody>
                  <a:tcPr marL="68580" marR="68580" marT="0" marB="0" anchor="ctr">
                    <a:lnL w="28575" cap="flat" cmpd="sng" algn="ctr">
                      <a:solidFill>
                        <a:srgbClr val="BFBFBF"/>
                      </a:solidFill>
                      <a:prstDash val="solid"/>
                      <a:round/>
                      <a:headEnd type="none" w="med" len="med"/>
                      <a:tailEnd type="none" w="med" len="med"/>
                    </a:lnL>
                    <a:lnR w="28575" cap="flat" cmpd="sng" algn="ctr">
                      <a:solidFill>
                        <a:srgbClr val="BFBFBF"/>
                      </a:solidFill>
                      <a:prstDash val="solid"/>
                      <a:round/>
                      <a:headEnd type="none" w="med" len="med"/>
                      <a:tailEnd type="none" w="med" len="med"/>
                    </a:lnR>
                    <a:lnT w="28575" cap="flat" cmpd="sng" algn="ctr">
                      <a:solidFill>
                        <a:srgbClr val="BFBFBF"/>
                      </a:solidFill>
                      <a:prstDash val="solid"/>
                      <a:round/>
                      <a:headEnd type="none" w="med" len="med"/>
                      <a:tailEnd type="none" w="med" len="med"/>
                    </a:lnT>
                    <a:lnB w="28575" cap="flat" cmpd="sng" algn="ctr">
                      <a:solidFill>
                        <a:srgbClr val="BFBFBF"/>
                      </a:solidFill>
                      <a:prstDash val="solid"/>
                      <a:round/>
                      <a:headEnd type="none" w="med" len="med"/>
                      <a:tailEnd type="none" w="med" len="med"/>
                    </a:lnB>
                    <a:noFill/>
                  </a:tcPr>
                </a:tc>
                <a:tc hMerge="1">
                  <a:txBody>
                    <a:bodyPr/>
                    <a:lstStyle/>
                    <a:p>
                      <a:endParaRPr kumimoji="1" lang="ja-JP" altLang="en-US"/>
                    </a:p>
                  </a:txBody>
                  <a:tcPr/>
                </a:tc>
                <a:extLst>
                  <a:ext uri="{0D108BD9-81ED-4DB2-BD59-A6C34878D82A}">
                    <a16:rowId xmlns:a16="http://schemas.microsoft.com/office/drawing/2014/main" val="1539848521"/>
                  </a:ext>
                </a:extLst>
              </a:tr>
              <a:tr h="712431">
                <a:tc>
                  <a:txBody>
                    <a:bodyPr/>
                    <a:lstStyle/>
                    <a:p>
                      <a:pPr marL="342900" lvl="0" indent="-342900" algn="l">
                        <a:buFont typeface="Wingdings" panose="05000000000000000000" pitchFamily="2" charset="2"/>
                        <a:buChar char=""/>
                      </a:pPr>
                      <a:r>
                        <a:rPr lang="ja-JP" sz="1800" b="1" dirty="0">
                          <a:solidFill>
                            <a:srgbClr val="FF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感染症ＢＣＰ</a:t>
                      </a:r>
                      <a:endParaRPr lang="ja-JP" sz="1800" dirty="0">
                        <a:solidFill>
                          <a:srgbClr val="FF0000"/>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68580" marR="68580" marT="0" marB="0" anchor="ctr">
                    <a:lnL w="28575" cap="flat" cmpd="sng" algn="ctr">
                      <a:solidFill>
                        <a:srgbClr val="BFBFBF"/>
                      </a:solidFill>
                      <a:prstDash val="solid"/>
                      <a:round/>
                      <a:headEnd type="none" w="med" len="med"/>
                      <a:tailEnd type="none" w="med" len="med"/>
                    </a:lnL>
                    <a:lnR w="28575" cap="flat" cmpd="sng" algn="ctr">
                      <a:solidFill>
                        <a:srgbClr val="BFBFBF"/>
                      </a:solidFill>
                      <a:prstDash val="solid"/>
                      <a:round/>
                      <a:headEnd type="none" w="med" len="med"/>
                      <a:tailEnd type="none" w="med" len="med"/>
                    </a:lnR>
                    <a:lnT w="28575" cap="flat" cmpd="sng" algn="ctr">
                      <a:solidFill>
                        <a:srgbClr val="BFBFBF"/>
                      </a:solidFill>
                      <a:prstDash val="solid"/>
                      <a:round/>
                      <a:headEnd type="none" w="med" len="med"/>
                      <a:tailEnd type="none" w="med" len="med"/>
                    </a:lnT>
                    <a:lnB w="28575" cap="flat" cmpd="sng" algn="ctr">
                      <a:solidFill>
                        <a:srgbClr val="BFBFBF"/>
                      </a:solidFill>
                      <a:prstDash val="solid"/>
                      <a:round/>
                      <a:headEnd type="none" w="med" len="med"/>
                      <a:tailEnd type="none" w="med" len="med"/>
                    </a:lnB>
                    <a:noFill/>
                  </a:tcPr>
                </a:tc>
                <a:tc>
                  <a:txBody>
                    <a:bodyPr/>
                    <a:lstStyle/>
                    <a:p>
                      <a:pPr algn="just"/>
                      <a:r>
                        <a:rPr lang="ja-JP" sz="1800" dirty="0">
                          <a:effectLst/>
                          <a:latin typeface="BIZ UDPゴシック" panose="020B0400000000000000" pitchFamily="50" charset="-128"/>
                          <a:ea typeface="BIZ UDPゴシック" panose="020B0400000000000000" pitchFamily="50" charset="-128"/>
                          <a:cs typeface="Times New Roman" panose="02020603050405020304" pitchFamily="18" charset="0"/>
                        </a:rPr>
                        <a:t>①平時からの備え、②初動対応、③感染拡防止体制の確立</a:t>
                      </a:r>
                      <a:r>
                        <a:rPr lang="ja-JP" altLang="en-US" sz="1800" dirty="0">
                          <a:effectLst/>
                          <a:latin typeface="BIZ UDPゴシック" panose="020B0400000000000000" pitchFamily="50" charset="-128"/>
                          <a:ea typeface="BIZ UDPゴシック" panose="020B0400000000000000" pitchFamily="50" charset="-128"/>
                          <a:cs typeface="Times New Roman" panose="02020603050405020304" pitchFamily="18" charset="0"/>
                        </a:rPr>
                        <a:t>を記載すること</a:t>
                      </a:r>
                      <a:endParaRPr lang="ja-JP" sz="18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68580" marR="68580" marT="0" marB="0" anchor="ctr">
                    <a:lnL w="28575" cap="flat" cmpd="sng" algn="ctr">
                      <a:solidFill>
                        <a:srgbClr val="BFBFBF"/>
                      </a:solidFill>
                      <a:prstDash val="solid"/>
                      <a:round/>
                      <a:headEnd type="none" w="med" len="med"/>
                      <a:tailEnd type="none" w="med" len="med"/>
                    </a:lnL>
                    <a:lnR w="28575" cap="flat" cmpd="sng" algn="ctr">
                      <a:solidFill>
                        <a:srgbClr val="BFBFBF"/>
                      </a:solidFill>
                      <a:prstDash val="solid"/>
                      <a:round/>
                      <a:headEnd type="none" w="med" len="med"/>
                      <a:tailEnd type="none" w="med" len="med"/>
                    </a:lnR>
                    <a:lnT w="28575" cap="flat" cmpd="sng" algn="ctr">
                      <a:solidFill>
                        <a:srgbClr val="BFBFBF"/>
                      </a:solidFill>
                      <a:prstDash val="solid"/>
                      <a:round/>
                      <a:headEnd type="none" w="med" len="med"/>
                      <a:tailEnd type="none" w="med" len="med"/>
                    </a:lnT>
                    <a:lnB w="28575"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2478937322"/>
                  </a:ext>
                </a:extLst>
              </a:tr>
              <a:tr h="712431">
                <a:tc>
                  <a:txBody>
                    <a:bodyPr/>
                    <a:lstStyle/>
                    <a:p>
                      <a:pPr marL="342900" lvl="0" indent="-342900" algn="l">
                        <a:buFont typeface="Wingdings" panose="05000000000000000000" pitchFamily="2" charset="2"/>
                        <a:buChar char=""/>
                      </a:pPr>
                      <a:r>
                        <a:rPr lang="ja-JP" sz="1800" b="1" dirty="0">
                          <a:solidFill>
                            <a:srgbClr val="FF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非常災害ＢＣＰ</a:t>
                      </a:r>
                      <a:endParaRPr lang="ja-JP" sz="1800" dirty="0">
                        <a:solidFill>
                          <a:srgbClr val="FF0000"/>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68580" marR="68580" marT="0" marB="0" anchor="ctr">
                    <a:lnL w="28575" cap="flat" cmpd="sng" algn="ctr">
                      <a:solidFill>
                        <a:srgbClr val="BFBFBF"/>
                      </a:solidFill>
                      <a:prstDash val="solid"/>
                      <a:round/>
                      <a:headEnd type="none" w="med" len="med"/>
                      <a:tailEnd type="none" w="med" len="med"/>
                    </a:lnL>
                    <a:lnR w="28575" cap="flat" cmpd="sng" algn="ctr">
                      <a:solidFill>
                        <a:srgbClr val="BFBFBF"/>
                      </a:solidFill>
                      <a:prstDash val="solid"/>
                      <a:round/>
                      <a:headEnd type="none" w="med" len="med"/>
                      <a:tailEnd type="none" w="med" len="med"/>
                    </a:lnR>
                    <a:lnT w="28575" cap="flat" cmpd="sng" algn="ctr">
                      <a:solidFill>
                        <a:srgbClr val="BFBFBF"/>
                      </a:solidFill>
                      <a:prstDash val="solid"/>
                      <a:round/>
                      <a:headEnd type="none" w="med" len="med"/>
                      <a:tailEnd type="none" w="med" len="med"/>
                    </a:lnT>
                    <a:lnB w="28575" cap="flat" cmpd="sng" algn="ctr">
                      <a:solidFill>
                        <a:srgbClr val="BFBFBF"/>
                      </a:solidFill>
                      <a:prstDash val="solid"/>
                      <a:round/>
                      <a:headEnd type="none" w="med" len="med"/>
                      <a:tailEnd type="none" w="med" len="med"/>
                    </a:lnB>
                    <a:noFill/>
                  </a:tcPr>
                </a:tc>
                <a:tc>
                  <a:txBody>
                    <a:bodyPr/>
                    <a:lstStyle/>
                    <a:p>
                      <a:pPr algn="just"/>
                      <a:r>
                        <a:rPr lang="ja-JP" sz="1800" dirty="0">
                          <a:effectLst/>
                          <a:latin typeface="BIZ UDPゴシック" panose="020B0400000000000000" pitchFamily="50" charset="-128"/>
                          <a:ea typeface="BIZ UDPゴシック" panose="020B0400000000000000" pitchFamily="50" charset="-128"/>
                          <a:cs typeface="Times New Roman" panose="02020603050405020304" pitchFamily="18" charset="0"/>
                        </a:rPr>
                        <a:t>①平常時の対応、②緊急時の対応、③他施設及び地域との連携</a:t>
                      </a:r>
                      <a:r>
                        <a:rPr lang="ja-JP" altLang="en-US" sz="1800" dirty="0">
                          <a:effectLst/>
                          <a:latin typeface="BIZ UDPゴシック" panose="020B0400000000000000" pitchFamily="50" charset="-128"/>
                          <a:ea typeface="BIZ UDPゴシック" panose="020B0400000000000000" pitchFamily="50" charset="-128"/>
                          <a:cs typeface="Times New Roman" panose="02020603050405020304" pitchFamily="18" charset="0"/>
                        </a:rPr>
                        <a:t>を記載する</a:t>
                      </a:r>
                      <a:r>
                        <a:rPr lang="ja-JP" sz="1800" dirty="0">
                          <a:effectLst/>
                          <a:latin typeface="BIZ UDPゴシック" panose="020B0400000000000000" pitchFamily="50" charset="-128"/>
                          <a:ea typeface="BIZ UDPゴシック" panose="020B0400000000000000" pitchFamily="50" charset="-128"/>
                          <a:cs typeface="Times New Roman" panose="02020603050405020304" pitchFamily="18" charset="0"/>
                        </a:rPr>
                        <a:t>こと</a:t>
                      </a:r>
                    </a:p>
                  </a:txBody>
                  <a:tcPr marL="68580" marR="68580" marT="0" marB="0" anchor="ctr">
                    <a:lnL w="28575" cap="flat" cmpd="sng" algn="ctr">
                      <a:solidFill>
                        <a:srgbClr val="BFBFBF"/>
                      </a:solidFill>
                      <a:prstDash val="solid"/>
                      <a:round/>
                      <a:headEnd type="none" w="med" len="med"/>
                      <a:tailEnd type="none" w="med" len="med"/>
                    </a:lnL>
                    <a:lnR w="28575" cap="flat" cmpd="sng" algn="ctr">
                      <a:solidFill>
                        <a:srgbClr val="BFBFBF"/>
                      </a:solidFill>
                      <a:prstDash val="solid"/>
                      <a:round/>
                      <a:headEnd type="none" w="med" len="med"/>
                      <a:tailEnd type="none" w="med" len="med"/>
                    </a:lnR>
                    <a:lnT w="28575" cap="flat" cmpd="sng" algn="ctr">
                      <a:solidFill>
                        <a:srgbClr val="BFBFBF"/>
                      </a:solidFill>
                      <a:prstDash val="solid"/>
                      <a:round/>
                      <a:headEnd type="none" w="med" len="med"/>
                      <a:tailEnd type="none" w="med" len="med"/>
                    </a:lnT>
                    <a:lnB w="28575"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670152311"/>
                  </a:ext>
                </a:extLst>
              </a:tr>
            </a:tbl>
          </a:graphicData>
        </a:graphic>
      </p:graphicFrame>
      <p:sp>
        <p:nvSpPr>
          <p:cNvPr id="7" name="テキスト ボックス 6">
            <a:extLst>
              <a:ext uri="{FF2B5EF4-FFF2-40B4-BE49-F238E27FC236}">
                <a16:creationId xmlns:a16="http://schemas.microsoft.com/office/drawing/2014/main" id="{F3E7011D-DEA1-64FE-5C87-243B6137054E}"/>
              </a:ext>
            </a:extLst>
          </p:cNvPr>
          <p:cNvSpPr txBox="1"/>
          <p:nvPr/>
        </p:nvSpPr>
        <p:spPr>
          <a:xfrm>
            <a:off x="1025973" y="5795706"/>
            <a:ext cx="10001120" cy="923330"/>
          </a:xfrm>
          <a:prstGeom prst="rect">
            <a:avLst/>
          </a:prstGeom>
          <a:noFill/>
        </p:spPr>
        <p:txBody>
          <a:bodyPr wrap="square" rtlCol="0">
            <a:spAutoFit/>
          </a:bodyPr>
          <a:lstStyle/>
          <a:p>
            <a:r>
              <a:rPr lang="ja-JP" altLang="ja-JP" sz="1800" dirty="0">
                <a:effectLst/>
                <a:latin typeface="BIZ UDPゴシック" panose="020B0400000000000000" pitchFamily="50" charset="-128"/>
                <a:ea typeface="BIZ UDPゴシック" panose="020B0400000000000000" pitchFamily="50" charset="-128"/>
                <a:cs typeface="Times New Roman" panose="02020603050405020304" pitchFamily="18" charset="0"/>
              </a:rPr>
              <a:t>業務継続計画の</a:t>
            </a:r>
            <a:r>
              <a:rPr lang="ja-JP" altLang="ja-JP" sz="1800" b="1" dirty="0">
                <a:effectLst/>
                <a:latin typeface="BIZ UDPゴシック" panose="020B0400000000000000" pitchFamily="50" charset="-128"/>
                <a:ea typeface="BIZ UDPゴシック" panose="020B0400000000000000" pitchFamily="50" charset="-128"/>
                <a:cs typeface="Times New Roman" panose="02020603050405020304" pitchFamily="18" charset="0"/>
              </a:rPr>
              <a:t>周知</a:t>
            </a:r>
            <a:r>
              <a:rPr lang="ja-JP" altLang="ja-JP" sz="1800" dirty="0">
                <a:effectLst/>
                <a:latin typeface="BIZ UDPゴシック" panose="020B0400000000000000" pitchFamily="50" charset="-128"/>
                <a:ea typeface="BIZ UDPゴシック" panose="020B0400000000000000" pitchFamily="50" charset="-128"/>
                <a:cs typeface="Times New Roman" panose="02020603050405020304" pitchFamily="18" charset="0"/>
              </a:rPr>
              <a:t>及び</a:t>
            </a:r>
            <a:r>
              <a:rPr lang="ja-JP" altLang="ja-JP" sz="1800" b="1" dirty="0">
                <a:effectLst/>
                <a:latin typeface="BIZ UDPゴシック" panose="020B0400000000000000" pitchFamily="50" charset="-128"/>
                <a:ea typeface="BIZ UDPゴシック" panose="020B0400000000000000" pitchFamily="50" charset="-128"/>
                <a:cs typeface="Times New Roman" panose="02020603050405020304" pitchFamily="18" charset="0"/>
              </a:rPr>
              <a:t>定期的な見直し</a:t>
            </a:r>
            <a:r>
              <a:rPr lang="ja-JP" altLang="ja-JP" sz="1800" dirty="0">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ja-JP" sz="1800" b="1" dirty="0">
                <a:effectLst/>
                <a:latin typeface="BIZ UDPゴシック" panose="020B0400000000000000" pitchFamily="50" charset="-128"/>
                <a:ea typeface="BIZ UDPゴシック" panose="020B0400000000000000" pitchFamily="50" charset="-128"/>
                <a:cs typeface="Times New Roman" panose="02020603050405020304" pitchFamily="18" charset="0"/>
              </a:rPr>
              <a:t>研修・訓練</a:t>
            </a:r>
            <a:r>
              <a:rPr lang="ja-JP" altLang="ja-JP" sz="1800" dirty="0">
                <a:effectLst/>
                <a:latin typeface="BIZ UDPゴシック" panose="020B0400000000000000" pitchFamily="50" charset="-128"/>
                <a:ea typeface="BIZ UDPゴシック" panose="020B0400000000000000" pitchFamily="50" charset="-128"/>
                <a:cs typeface="Times New Roman" panose="02020603050405020304" pitchFamily="18" charset="0"/>
              </a:rPr>
              <a:t>の定期的な（年１回以上）実施については、減算要件ではありませんが、適切に対応してください。</a:t>
            </a:r>
          </a:p>
          <a:p>
            <a:endParaRPr kumimoji="1" lang="ja-JP" altLang="en-US" dirty="0">
              <a:latin typeface="BIZ UDPゴシック" panose="020B0400000000000000" pitchFamily="50" charset="-128"/>
              <a:ea typeface="BIZ UDPゴシック" panose="020B0400000000000000" pitchFamily="50" charset="-128"/>
            </a:endParaRPr>
          </a:p>
        </p:txBody>
      </p:sp>
      <p:pic>
        <p:nvPicPr>
          <p:cNvPr id="9" name="図 8">
            <a:extLst>
              <a:ext uri="{FF2B5EF4-FFF2-40B4-BE49-F238E27FC236}">
                <a16:creationId xmlns:a16="http://schemas.microsoft.com/office/drawing/2014/main" id="{7275AD1B-B57A-30C6-9052-6DDE1EFFF57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010525" y="812679"/>
            <a:ext cx="1724266" cy="1533739"/>
          </a:xfrm>
          <a:prstGeom prst="rect">
            <a:avLst/>
          </a:prstGeom>
        </p:spPr>
      </p:pic>
      <p:sp>
        <p:nvSpPr>
          <p:cNvPr id="10" name="吹き出し: 角を丸めた四角形 9">
            <a:extLst>
              <a:ext uri="{FF2B5EF4-FFF2-40B4-BE49-F238E27FC236}">
                <a16:creationId xmlns:a16="http://schemas.microsoft.com/office/drawing/2014/main" id="{409268B7-B267-FE94-E6DD-DE4628A4A19D}"/>
              </a:ext>
            </a:extLst>
          </p:cNvPr>
          <p:cNvSpPr/>
          <p:nvPr/>
        </p:nvSpPr>
        <p:spPr>
          <a:xfrm>
            <a:off x="7400926" y="715202"/>
            <a:ext cx="2930959" cy="742950"/>
          </a:xfrm>
          <a:prstGeom prst="wedgeRoundRectCallout">
            <a:avLst>
              <a:gd name="adj1" fmla="val 37322"/>
              <a:gd name="adj2" fmla="val 56619"/>
              <a:gd name="adj3" fmla="val 16667"/>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C6F3B8B5-3737-350C-3AAE-4056233FB399}"/>
              </a:ext>
            </a:extLst>
          </p:cNvPr>
          <p:cNvSpPr txBox="1"/>
          <p:nvPr/>
        </p:nvSpPr>
        <p:spPr>
          <a:xfrm>
            <a:off x="7513204" y="773424"/>
            <a:ext cx="2930959" cy="584775"/>
          </a:xfrm>
          <a:prstGeom prst="rect">
            <a:avLst/>
          </a:prstGeom>
          <a:noFill/>
        </p:spPr>
        <p:txBody>
          <a:bodyPr wrap="square" rtlCol="0">
            <a:spAutoFit/>
          </a:bodyPr>
          <a:lstStyle/>
          <a:p>
            <a:r>
              <a:rPr kumimoji="1" lang="ja-JP" altLang="en-US" sz="1600" dirty="0">
                <a:latin typeface="BIZ UDPゴシック" panose="020B0400000000000000" pitchFamily="50" charset="-128"/>
                <a:ea typeface="BIZ UDPゴシック" panose="020B0400000000000000" pitchFamily="50" charset="-128"/>
              </a:rPr>
              <a:t>「感染症」「非常災害」</a:t>
            </a:r>
            <a:endParaRPr kumimoji="1" lang="en-US" altLang="ja-JP" sz="1600" dirty="0">
              <a:latin typeface="BIZ UDPゴシック" panose="020B0400000000000000" pitchFamily="50" charset="-128"/>
              <a:ea typeface="BIZ UDPゴシック" panose="020B0400000000000000" pitchFamily="50" charset="-128"/>
            </a:endParaRPr>
          </a:p>
          <a:p>
            <a:r>
              <a:rPr lang="ja-JP" altLang="en-US" sz="1600" dirty="0">
                <a:latin typeface="BIZ UDPゴシック" panose="020B0400000000000000" pitchFamily="50" charset="-128"/>
                <a:ea typeface="BIZ UDPゴシック" panose="020B0400000000000000" pitchFamily="50" charset="-128"/>
              </a:rPr>
              <a:t>両方</a:t>
            </a:r>
            <a:r>
              <a:rPr kumimoji="1" lang="ja-JP" altLang="en-US" sz="1600" dirty="0">
                <a:latin typeface="BIZ UDPゴシック" panose="020B0400000000000000" pitchFamily="50" charset="-128"/>
                <a:ea typeface="BIZ UDPゴシック" panose="020B0400000000000000" pitchFamily="50" charset="-128"/>
              </a:rPr>
              <a:t>の計画策定が必要です！</a:t>
            </a:r>
          </a:p>
        </p:txBody>
      </p:sp>
      <p:pic>
        <p:nvPicPr>
          <p:cNvPr id="50" name="オーディオ 49">
            <a:hlinkClick r:id="" action="ppaction://media"/>
            <a:extLst>
              <a:ext uri="{FF2B5EF4-FFF2-40B4-BE49-F238E27FC236}">
                <a16:creationId xmlns:a16="http://schemas.microsoft.com/office/drawing/2014/main" id="{604700C8-2EDA-240C-FA86-B7DF272687A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97544233"/>
      </p:ext>
    </p:extLst>
  </p:cSld>
  <p:clrMapOvr>
    <a:masterClrMapping/>
  </p:clrMapOvr>
  <mc:AlternateContent xmlns:mc="http://schemas.openxmlformats.org/markup-compatibility/2006" xmlns:p14="http://schemas.microsoft.com/office/powerpoint/2010/main">
    <mc:Choice Requires="p14">
      <p:transition spd="slow" p14:dur="2000" advTm="33323"/>
    </mc:Choice>
    <mc:Fallback xmlns="">
      <p:transition spd="slow" advTm="333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7C3DBE1D-3651-6719-226D-4B08C5A50455}"/>
              </a:ext>
            </a:extLst>
          </p:cNvPr>
          <p:cNvSpPr txBox="1"/>
          <p:nvPr/>
        </p:nvSpPr>
        <p:spPr>
          <a:xfrm>
            <a:off x="881743" y="4564242"/>
            <a:ext cx="10352314" cy="1631216"/>
          </a:xfrm>
          <a:prstGeom prst="rect">
            <a:avLst/>
          </a:prstGeom>
          <a:noFill/>
        </p:spPr>
        <p:txBody>
          <a:bodyPr wrap="square" rtlCol="0">
            <a:spAutoFit/>
          </a:bodyPr>
          <a:lstStyle/>
          <a:p>
            <a:br>
              <a:rPr lang="ja-JP" altLang="en-US" sz="2000" dirty="0">
                <a:effectLst/>
                <a:latin typeface="BIZ UDPゴシック" panose="020B0400000000000000" pitchFamily="50" charset="-128"/>
                <a:ea typeface="BIZ UDPゴシック" panose="020B0400000000000000" pitchFamily="50" charset="-128"/>
              </a:rPr>
            </a:br>
            <a:br>
              <a:rPr lang="ja-JP" altLang="en-US" sz="2000" dirty="0">
                <a:effectLst/>
                <a:latin typeface="BIZ UDPゴシック" panose="020B0400000000000000" pitchFamily="50" charset="-128"/>
                <a:ea typeface="BIZ UDPゴシック" panose="020B0400000000000000" pitchFamily="50" charset="-128"/>
              </a:rPr>
            </a:br>
            <a:r>
              <a:rPr lang="ja-JP" altLang="en-US" sz="2000" dirty="0">
                <a:effectLst/>
                <a:latin typeface="BIZ UDPゴシック" panose="020B0400000000000000" pitchFamily="50" charset="-128"/>
                <a:ea typeface="BIZ UDPゴシック" panose="020B0400000000000000" pitchFamily="50" charset="-128"/>
              </a:rPr>
              <a:t>　各</a:t>
            </a:r>
            <a:r>
              <a:rPr lang="en-US" altLang="ja-JP" sz="2000" dirty="0">
                <a:effectLst/>
                <a:latin typeface="BIZ UDPゴシック" panose="020B0400000000000000" pitchFamily="50" charset="-128"/>
                <a:ea typeface="BIZ UDPゴシック" panose="020B0400000000000000" pitchFamily="50" charset="-128"/>
              </a:rPr>
              <a:t>BCP</a:t>
            </a:r>
            <a:r>
              <a:rPr lang="ja-JP" altLang="en-US" sz="2000" dirty="0">
                <a:effectLst/>
                <a:latin typeface="BIZ UDPゴシック" panose="020B0400000000000000" pitchFamily="50" charset="-128"/>
                <a:ea typeface="BIZ UDPゴシック" panose="020B0400000000000000" pitchFamily="50" charset="-128"/>
              </a:rPr>
              <a:t>について、</a:t>
            </a:r>
            <a:r>
              <a:rPr lang="ja-JP" altLang="en-US" sz="2000" dirty="0">
                <a:solidFill>
                  <a:srgbClr val="FF0000"/>
                </a:solidFill>
                <a:effectLst/>
                <a:latin typeface="BIZ UDPゴシック" panose="020B0400000000000000" pitchFamily="50" charset="-128"/>
                <a:ea typeface="BIZ UDPゴシック" panose="020B0400000000000000" pitchFamily="50" charset="-128"/>
              </a:rPr>
              <a:t>事業所内の連絡網や関連施設の連絡先など</a:t>
            </a:r>
            <a:r>
              <a:rPr lang="ja-JP" altLang="en-US" sz="2000" dirty="0">
                <a:effectLst/>
                <a:latin typeface="BIZ UDPゴシック" panose="020B0400000000000000" pitchFamily="50" charset="-128"/>
                <a:ea typeface="BIZ UDPゴシック" panose="020B0400000000000000" pitchFamily="50" charset="-128"/>
              </a:rPr>
              <a:t>が盛り込まれた</a:t>
            </a:r>
            <a:r>
              <a:rPr lang="ja-JP" altLang="en-US" sz="2000" dirty="0">
                <a:solidFill>
                  <a:srgbClr val="FF0000"/>
                </a:solidFill>
                <a:effectLst/>
                <a:latin typeface="BIZ UDPゴシック" panose="020B0400000000000000" pitchFamily="50" charset="-128"/>
                <a:ea typeface="BIZ UDPゴシック" panose="020B0400000000000000" pitchFamily="50" charset="-128"/>
              </a:rPr>
              <a:t>「実際に利用することを想定した」内容になっているか</a:t>
            </a:r>
            <a:r>
              <a:rPr lang="ja-JP" altLang="en-US" sz="2000" dirty="0">
                <a:effectLst/>
                <a:latin typeface="BIZ UDPゴシック" panose="020B0400000000000000" pitchFamily="50" charset="-128"/>
                <a:ea typeface="BIZ UDPゴシック" panose="020B0400000000000000" pitchFamily="50" charset="-128"/>
              </a:rPr>
              <a:t>確認します。</a:t>
            </a:r>
          </a:p>
          <a:p>
            <a:endParaRPr kumimoji="1" lang="ja-JP" altLang="en-US" sz="2000" dirty="0">
              <a:latin typeface="BIZ UDPゴシック" panose="020B0400000000000000" pitchFamily="50" charset="-128"/>
              <a:ea typeface="BIZ UDPゴシック" panose="020B0400000000000000" pitchFamily="50" charset="-128"/>
            </a:endParaRPr>
          </a:p>
        </p:txBody>
      </p:sp>
      <p:sp>
        <p:nvSpPr>
          <p:cNvPr id="3" name="テキスト ボックス 2">
            <a:extLst>
              <a:ext uri="{FF2B5EF4-FFF2-40B4-BE49-F238E27FC236}">
                <a16:creationId xmlns:a16="http://schemas.microsoft.com/office/drawing/2014/main" id="{50EB9F42-424E-47EB-B4CD-AF1D8EEFE994}"/>
              </a:ext>
            </a:extLst>
          </p:cNvPr>
          <p:cNvSpPr txBox="1"/>
          <p:nvPr/>
        </p:nvSpPr>
        <p:spPr>
          <a:xfrm>
            <a:off x="865415" y="816428"/>
            <a:ext cx="10368642" cy="2246769"/>
          </a:xfrm>
          <a:prstGeom prst="rect">
            <a:avLst/>
          </a:prstGeom>
          <a:noFill/>
        </p:spPr>
        <p:txBody>
          <a:bodyPr wrap="square" rtlCol="0">
            <a:spAutoFit/>
          </a:bodyPr>
          <a:lstStyle/>
          <a:p>
            <a:r>
              <a:rPr kumimoji="1" lang="ja-JP" altLang="en-US" sz="2000" b="1" dirty="0">
                <a:latin typeface="BIZ UDPゴシック" panose="020B0400000000000000" pitchFamily="50" charset="-128"/>
                <a:ea typeface="BIZ UDPゴシック" panose="020B0400000000000000" pitchFamily="50" charset="-128"/>
              </a:rPr>
              <a:t>◆</a:t>
            </a:r>
            <a:r>
              <a:rPr lang="ja-JP" altLang="en-US" sz="2000" b="1" dirty="0">
                <a:effectLst/>
                <a:latin typeface="BIZ UDPゴシック" panose="020B0400000000000000" pitchFamily="50" charset="-128"/>
                <a:ea typeface="BIZ UDPゴシック" panose="020B0400000000000000" pitchFamily="50" charset="-128"/>
              </a:rPr>
              <a:t>業務継続計画（</a:t>
            </a:r>
            <a:r>
              <a:rPr lang="en-US" altLang="ja-JP" sz="2000" b="1" dirty="0">
                <a:effectLst/>
                <a:latin typeface="BIZ UDPゴシック" panose="020B0400000000000000" pitchFamily="50" charset="-128"/>
                <a:ea typeface="BIZ UDPゴシック" panose="020B0400000000000000" pitchFamily="50" charset="-128"/>
              </a:rPr>
              <a:t>BCP</a:t>
            </a:r>
            <a:r>
              <a:rPr lang="ja-JP" altLang="en-US" sz="2000" b="1" dirty="0">
                <a:effectLst/>
                <a:latin typeface="BIZ UDPゴシック" panose="020B0400000000000000" pitchFamily="50" charset="-128"/>
                <a:ea typeface="BIZ UDPゴシック" panose="020B0400000000000000" pitchFamily="50" charset="-128"/>
              </a:rPr>
              <a:t>）とは何か</a:t>
            </a:r>
            <a:r>
              <a:rPr lang="ja-JP" altLang="en-US" sz="2000" b="1" dirty="0">
                <a:latin typeface="BIZ UDPゴシック" panose="020B0400000000000000" pitchFamily="50" charset="-128"/>
                <a:ea typeface="BIZ UDPゴシック" panose="020B0400000000000000" pitchFamily="50" charset="-128"/>
              </a:rPr>
              <a:t>？</a:t>
            </a:r>
            <a:endParaRPr lang="en-US" altLang="ja-JP" sz="2000" b="1" dirty="0">
              <a:latin typeface="BIZ UDPゴシック" panose="020B0400000000000000" pitchFamily="50" charset="-128"/>
              <a:ea typeface="BIZ UDPゴシック" panose="020B0400000000000000" pitchFamily="50" charset="-128"/>
            </a:endParaRPr>
          </a:p>
          <a:p>
            <a:endParaRPr lang="en-US" altLang="ja-JP" sz="2000" dirty="0">
              <a:latin typeface="BIZ UDPゴシック" panose="020B0400000000000000" pitchFamily="50" charset="-128"/>
              <a:ea typeface="BIZ UDPゴシック" panose="020B0400000000000000" pitchFamily="50" charset="-128"/>
            </a:endParaRPr>
          </a:p>
          <a:p>
            <a:pPr algn="just"/>
            <a:r>
              <a:rPr lang="ja-JP" altLang="en-US" sz="20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en-US" altLang="ja-JP" sz="2000" kern="1200" dirty="0">
                <a:effectLst/>
                <a:latin typeface="BIZ UDPゴシック" panose="020B0400000000000000" pitchFamily="50" charset="-128"/>
                <a:ea typeface="BIZ UDPゴシック" panose="020B0400000000000000" pitchFamily="50" charset="-128"/>
                <a:cs typeface="Times New Roman" panose="02020603050405020304" pitchFamily="18" charset="0"/>
              </a:rPr>
              <a:t>Business Continuity Plan</a:t>
            </a:r>
            <a:r>
              <a:rPr lang="ja-JP" altLang="en-US" sz="2000" kern="1200" dirty="0">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ja-JP" sz="2000" kern="1200" dirty="0">
                <a:effectLst/>
                <a:latin typeface="BIZ UDPゴシック" panose="020B0400000000000000" pitchFamily="50" charset="-128"/>
                <a:ea typeface="BIZ UDPゴシック" panose="020B0400000000000000" pitchFamily="50" charset="-128"/>
                <a:cs typeface="Times New Roman" panose="02020603050405020304" pitchFamily="18" charset="0"/>
              </a:rPr>
              <a:t>　</a:t>
            </a:r>
            <a:endParaRPr lang="ja-JP" altLang="ja-JP" sz="20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algn="just"/>
            <a:r>
              <a:rPr lang="ja-JP" altLang="en-US" sz="2000" kern="1200" dirty="0">
                <a:effectLst/>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ja-JP" sz="2000" kern="1200" dirty="0">
                <a:effectLst/>
                <a:latin typeface="BIZ UDPゴシック" panose="020B0400000000000000" pitchFamily="50" charset="-128"/>
                <a:ea typeface="BIZ UDPゴシック" panose="020B0400000000000000" pitchFamily="50" charset="-128"/>
                <a:cs typeface="Times New Roman" panose="02020603050405020304" pitchFamily="18" charset="0"/>
              </a:rPr>
              <a:t>災害などの緊急事態発生時に業務を継続することができるようにあらかじめ作成する計画のこと</a:t>
            </a:r>
            <a:r>
              <a:rPr lang="ja-JP" altLang="en-US" sz="2000" kern="1200" dirty="0">
                <a:effectLst/>
                <a:latin typeface="BIZ UDPゴシック" panose="020B0400000000000000" pitchFamily="50" charset="-128"/>
                <a:ea typeface="BIZ UDPゴシック" panose="020B0400000000000000" pitchFamily="50" charset="-128"/>
                <a:cs typeface="Times New Roman" panose="02020603050405020304" pitchFamily="18" charset="0"/>
              </a:rPr>
              <a:t>です。</a:t>
            </a:r>
            <a:endParaRPr lang="ja-JP" altLang="ja-JP" sz="20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endParaRPr lang="en-US" altLang="ja-JP" sz="2000" dirty="0">
              <a:effectLst/>
              <a:latin typeface="BIZ UDPゴシック" panose="020B0400000000000000" pitchFamily="50" charset="-128"/>
              <a:ea typeface="BIZ UDPゴシック" panose="020B0400000000000000" pitchFamily="50" charset="-128"/>
            </a:endParaRPr>
          </a:p>
          <a:p>
            <a:endParaRPr lang="en-US" altLang="ja-JP" sz="2000" dirty="0">
              <a:effectLst/>
              <a:latin typeface="BIZ UDPゴシック" panose="020B0400000000000000" pitchFamily="50" charset="-128"/>
              <a:ea typeface="BIZ UDPゴシック" panose="020B0400000000000000" pitchFamily="50" charset="-128"/>
            </a:endParaRPr>
          </a:p>
        </p:txBody>
      </p:sp>
      <p:sp>
        <p:nvSpPr>
          <p:cNvPr id="4" name="テキスト ボックス 3">
            <a:extLst>
              <a:ext uri="{FF2B5EF4-FFF2-40B4-BE49-F238E27FC236}">
                <a16:creationId xmlns:a16="http://schemas.microsoft.com/office/drawing/2014/main" id="{50DCECA6-33FB-3B91-37E9-49E5AAFAC3A4}"/>
              </a:ext>
            </a:extLst>
          </p:cNvPr>
          <p:cNvSpPr txBox="1"/>
          <p:nvPr/>
        </p:nvSpPr>
        <p:spPr>
          <a:xfrm>
            <a:off x="865415" y="2760158"/>
            <a:ext cx="10368642" cy="1631216"/>
          </a:xfrm>
          <a:prstGeom prst="rect">
            <a:avLst/>
          </a:prstGeom>
          <a:noFill/>
        </p:spPr>
        <p:txBody>
          <a:bodyPr wrap="square" rtlCol="0">
            <a:spAutoFit/>
          </a:bodyPr>
          <a:lstStyle/>
          <a:p>
            <a:r>
              <a:rPr lang="ja-JP" altLang="en-US" sz="2000" b="1" dirty="0">
                <a:effectLst/>
                <a:latin typeface="BIZ UDPゴシック" panose="020B0400000000000000" pitchFamily="50" charset="-128"/>
                <a:ea typeface="BIZ UDPゴシック" panose="020B0400000000000000" pitchFamily="50" charset="-128"/>
              </a:rPr>
              <a:t>◆業務継続計画（</a:t>
            </a:r>
            <a:r>
              <a:rPr lang="en-US" altLang="ja-JP" sz="2000" b="1" dirty="0">
                <a:effectLst/>
                <a:latin typeface="BIZ UDPゴシック" panose="020B0400000000000000" pitchFamily="50" charset="-128"/>
                <a:ea typeface="BIZ UDPゴシック" panose="020B0400000000000000" pitchFamily="50" charset="-128"/>
              </a:rPr>
              <a:t>BCP</a:t>
            </a:r>
            <a:r>
              <a:rPr lang="ja-JP" altLang="en-US" sz="2000" b="1" dirty="0">
                <a:effectLst/>
                <a:latin typeface="BIZ UDPゴシック" panose="020B0400000000000000" pitchFamily="50" charset="-128"/>
                <a:ea typeface="BIZ UDPゴシック" panose="020B0400000000000000" pitchFamily="50" charset="-128"/>
              </a:rPr>
              <a:t>）と「感染症や非常災害の初期対応」</a:t>
            </a:r>
            <a:r>
              <a:rPr lang="ja-JP" altLang="en-US" sz="2000" b="1" dirty="0">
                <a:latin typeface="BIZ UDPゴシック" panose="020B0400000000000000" pitchFamily="50" charset="-128"/>
                <a:ea typeface="BIZ UDPゴシック" panose="020B0400000000000000" pitchFamily="50" charset="-128"/>
              </a:rPr>
              <a:t>は</a:t>
            </a:r>
            <a:r>
              <a:rPr lang="ja-JP" altLang="en-US" sz="2000" b="1" dirty="0">
                <a:effectLst/>
                <a:latin typeface="BIZ UDPゴシック" panose="020B0400000000000000" pitchFamily="50" charset="-128"/>
                <a:ea typeface="BIZ UDPゴシック" panose="020B0400000000000000" pitchFamily="50" charset="-128"/>
              </a:rPr>
              <a:t>別物です！</a:t>
            </a:r>
            <a:endParaRPr lang="en-US" altLang="ja-JP" sz="2000" b="1" dirty="0">
              <a:effectLst/>
              <a:latin typeface="BIZ UDPゴシック" panose="020B0400000000000000" pitchFamily="50" charset="-128"/>
              <a:ea typeface="BIZ UDPゴシック" panose="020B0400000000000000" pitchFamily="50" charset="-128"/>
            </a:endParaRPr>
          </a:p>
          <a:p>
            <a:endParaRPr lang="en-US" altLang="ja-JP" sz="2000" dirty="0">
              <a:latin typeface="BIZ UDPゴシック" panose="020B0400000000000000" pitchFamily="50" charset="-128"/>
              <a:ea typeface="BIZ UDPゴシック" panose="020B0400000000000000" pitchFamily="50" charset="-128"/>
            </a:endParaRPr>
          </a:p>
          <a:p>
            <a:r>
              <a:rPr kumimoji="1" lang="ja-JP" altLang="en-US" sz="2000" dirty="0">
                <a:latin typeface="BIZ UDPゴシック" panose="020B0400000000000000" pitchFamily="50" charset="-128"/>
                <a:ea typeface="BIZ UDPゴシック" panose="020B0400000000000000" pitchFamily="50" charset="-128"/>
              </a:rPr>
              <a:t>　</a:t>
            </a:r>
            <a:r>
              <a:rPr kumimoji="1" lang="en-US" altLang="ja-JP" sz="2000" dirty="0">
                <a:latin typeface="BIZ UDPゴシック" panose="020B0400000000000000" pitchFamily="50" charset="-128"/>
                <a:ea typeface="BIZ UDPゴシック" panose="020B0400000000000000" pitchFamily="50" charset="-128"/>
              </a:rPr>
              <a:t>BCP</a:t>
            </a:r>
            <a:r>
              <a:rPr kumimoji="1" lang="ja-JP" altLang="en-US" sz="2000" dirty="0">
                <a:latin typeface="BIZ UDPゴシック" panose="020B0400000000000000" pitchFamily="50" charset="-128"/>
                <a:ea typeface="BIZ UDPゴシック" panose="020B0400000000000000" pitchFamily="50" charset="-128"/>
              </a:rPr>
              <a:t>は、緊急事態発生時の初期対応</a:t>
            </a:r>
            <a:r>
              <a:rPr kumimoji="1" lang="ja-JP" altLang="en-US" sz="2000" u="sng" dirty="0">
                <a:latin typeface="BIZ UDPゴシック" panose="020B0400000000000000" pitchFamily="50" charset="-128"/>
                <a:ea typeface="BIZ UDPゴシック" panose="020B0400000000000000" pitchFamily="50" charset="-128"/>
              </a:rPr>
              <a:t>ではなく</a:t>
            </a:r>
            <a:r>
              <a:rPr kumimoji="1" lang="ja-JP" altLang="en-US" sz="2000" dirty="0">
                <a:latin typeface="BIZ UDPゴシック" panose="020B0400000000000000" pitchFamily="50" charset="-128"/>
                <a:ea typeface="BIZ UDPゴシック" panose="020B0400000000000000" pitchFamily="50" charset="-128"/>
              </a:rPr>
              <a:t>、</a:t>
            </a:r>
            <a:r>
              <a:rPr lang="ja-JP" altLang="en-US" sz="2000" dirty="0">
                <a:solidFill>
                  <a:srgbClr val="FF0000"/>
                </a:solidFill>
                <a:latin typeface="BIZ UDPゴシック" panose="020B0400000000000000" pitchFamily="50" charset="-128"/>
                <a:ea typeface="BIZ UDPゴシック" panose="020B0400000000000000" pitchFamily="50" charset="-128"/>
              </a:rPr>
              <a:t>初期対応終了後</a:t>
            </a:r>
            <a:r>
              <a:rPr kumimoji="1" lang="ja-JP" altLang="en-US" sz="2000" dirty="0">
                <a:solidFill>
                  <a:srgbClr val="FF0000"/>
                </a:solidFill>
                <a:latin typeface="BIZ UDPゴシック" panose="020B0400000000000000" pitchFamily="50" charset="-128"/>
                <a:ea typeface="BIZ UDPゴシック" panose="020B0400000000000000" pitchFamily="50" charset="-128"/>
              </a:rPr>
              <a:t>に業務を継続することができるよう</a:t>
            </a:r>
            <a:r>
              <a:rPr kumimoji="1" lang="ja-JP" altLang="en-US" sz="2000" dirty="0">
                <a:latin typeface="BIZ UDPゴシック" panose="020B0400000000000000" pitchFamily="50" charset="-128"/>
                <a:ea typeface="BIZ UDPゴシック" panose="020B0400000000000000" pitchFamily="50" charset="-128"/>
              </a:rPr>
              <a:t>に作成する計画のことです。非常災害対策計画等の内容とは区別して作成してください。</a:t>
            </a:r>
          </a:p>
        </p:txBody>
      </p:sp>
      <p:sp>
        <p:nvSpPr>
          <p:cNvPr id="5" name="テキスト ボックス 4">
            <a:extLst>
              <a:ext uri="{FF2B5EF4-FFF2-40B4-BE49-F238E27FC236}">
                <a16:creationId xmlns:a16="http://schemas.microsoft.com/office/drawing/2014/main" id="{D383CA6A-3E0C-C59C-ECE4-C279BB22C135}"/>
              </a:ext>
            </a:extLst>
          </p:cNvPr>
          <p:cNvSpPr txBox="1"/>
          <p:nvPr/>
        </p:nvSpPr>
        <p:spPr>
          <a:xfrm>
            <a:off x="8245929" y="493263"/>
            <a:ext cx="4131128" cy="646331"/>
          </a:xfrm>
          <a:prstGeom prst="rect">
            <a:avLst/>
          </a:prstGeom>
          <a:noFill/>
        </p:spPr>
        <p:txBody>
          <a:bodyPr wrap="square" rtlCol="0">
            <a:spAutoFit/>
          </a:bodyPr>
          <a:lstStyle/>
          <a:p>
            <a:r>
              <a:rPr lang="ja-JP" altLang="ja-JP" sz="1800" kern="100" dirty="0">
                <a:effectLst/>
                <a:latin typeface="HGP創英角ﾎﾟｯﾌﾟ体" panose="040B0A00000000000000" pitchFamily="50" charset="-128"/>
                <a:ea typeface="HGP創英角ﾎﾟｯﾌﾟ体" panose="040B0A00000000000000" pitchFamily="50" charset="-128"/>
                <a:cs typeface="Times New Roman" panose="02020603050405020304" pitchFamily="18" charset="0"/>
              </a:rPr>
              <a:t>③業務継続計画未策定減算（新設）</a:t>
            </a:r>
            <a:endParaRPr lang="en-US" altLang="ja-JP" sz="1800" kern="100" dirty="0">
              <a:latin typeface="HGP創英角ﾎﾟｯﾌﾟ体" panose="040B0A00000000000000" pitchFamily="50" charset="-128"/>
              <a:ea typeface="HGP創英角ﾎﾟｯﾌﾟ体" panose="040B0A00000000000000" pitchFamily="50" charset="-128"/>
              <a:cs typeface="Times New Roman" panose="02020603050405020304" pitchFamily="18" charset="0"/>
            </a:endParaRPr>
          </a:p>
          <a:p>
            <a:endParaRPr kumimoji="1" lang="ja-JP" altLang="en-US" dirty="0"/>
          </a:p>
        </p:txBody>
      </p:sp>
      <p:grpSp>
        <p:nvGrpSpPr>
          <p:cNvPr id="6" name="グループ化 5">
            <a:extLst>
              <a:ext uri="{FF2B5EF4-FFF2-40B4-BE49-F238E27FC236}">
                <a16:creationId xmlns:a16="http://schemas.microsoft.com/office/drawing/2014/main" id="{96A72CD9-6AAE-2CE7-1B24-B5088438DCBB}"/>
              </a:ext>
            </a:extLst>
          </p:cNvPr>
          <p:cNvGrpSpPr/>
          <p:nvPr/>
        </p:nvGrpSpPr>
        <p:grpSpPr>
          <a:xfrm>
            <a:off x="881743" y="4535561"/>
            <a:ext cx="3417700" cy="738664"/>
            <a:chOff x="5591800" y="476044"/>
            <a:chExt cx="3583987" cy="1223928"/>
          </a:xfrm>
        </p:grpSpPr>
        <p:sp>
          <p:nvSpPr>
            <p:cNvPr id="7" name="フリーフォーム: 図形 6">
              <a:extLst>
                <a:ext uri="{FF2B5EF4-FFF2-40B4-BE49-F238E27FC236}">
                  <a16:creationId xmlns:a16="http://schemas.microsoft.com/office/drawing/2014/main" id="{B168C19A-3421-66D9-A4E9-776BD5AB5489}"/>
                </a:ext>
              </a:extLst>
            </p:cNvPr>
            <p:cNvSpPr/>
            <p:nvPr/>
          </p:nvSpPr>
          <p:spPr>
            <a:xfrm rot="5111326">
              <a:off x="5772056" y="832120"/>
              <a:ext cx="468207" cy="828719"/>
            </a:xfrm>
            <a:custGeom>
              <a:avLst/>
              <a:gdLst>
                <a:gd name="connsiteX0" fmla="*/ 11820 w 742809"/>
                <a:gd name="connsiteY0" fmla="*/ 0 h 1216155"/>
                <a:gd name="connsiteX1" fmla="*/ 733339 w 742809"/>
                <a:gd name="connsiteY1" fmla="*/ 0 h 1216155"/>
                <a:gd name="connsiteX2" fmla="*/ 733339 w 742809"/>
                <a:gd name="connsiteY2" fmla="*/ 297244 h 1216155"/>
                <a:gd name="connsiteX3" fmla="*/ 742809 w 742809"/>
                <a:gd name="connsiteY3" fmla="*/ 289573 h 1216155"/>
                <a:gd name="connsiteX4" fmla="*/ 739514 w 742809"/>
                <a:gd name="connsiteY4" fmla="*/ 1216155 h 1216155"/>
                <a:gd name="connsiteX5" fmla="*/ 380559 w 742809"/>
                <a:gd name="connsiteY5" fmla="*/ 773020 h 1216155"/>
                <a:gd name="connsiteX6" fmla="*/ 0 w 742809"/>
                <a:gd name="connsiteY6" fmla="*/ 1215859 h 1216155"/>
                <a:gd name="connsiteX7" fmla="*/ 11957 w 742809"/>
                <a:gd name="connsiteY7" fmla="*/ 747387 h 1216155"/>
                <a:gd name="connsiteX8" fmla="*/ 11820 w 742809"/>
                <a:gd name="connsiteY8" fmla="*/ 747387 h 1216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2809" h="1216155">
                  <a:moveTo>
                    <a:pt x="11820" y="0"/>
                  </a:moveTo>
                  <a:lnTo>
                    <a:pt x="733339" y="0"/>
                  </a:lnTo>
                  <a:lnTo>
                    <a:pt x="733339" y="297244"/>
                  </a:lnTo>
                  <a:lnTo>
                    <a:pt x="742809" y="289573"/>
                  </a:lnTo>
                  <a:lnTo>
                    <a:pt x="739514" y="1216155"/>
                  </a:lnTo>
                  <a:lnTo>
                    <a:pt x="380559" y="773020"/>
                  </a:lnTo>
                  <a:lnTo>
                    <a:pt x="0" y="1215859"/>
                  </a:lnTo>
                  <a:lnTo>
                    <a:pt x="11957" y="747387"/>
                  </a:lnTo>
                  <a:lnTo>
                    <a:pt x="11820" y="747387"/>
                  </a:lnTo>
                  <a:close/>
                </a:path>
              </a:pathLst>
            </a:custGeom>
            <a:solidFill>
              <a:schemeClr val="accent1">
                <a:lumMod val="75000"/>
              </a:schemeClr>
            </a:solidFill>
            <a:ln>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a:p>
          </p:txBody>
        </p:sp>
        <p:sp>
          <p:nvSpPr>
            <p:cNvPr id="8" name="フローチャート: 記憶データ 7">
              <a:extLst>
                <a:ext uri="{FF2B5EF4-FFF2-40B4-BE49-F238E27FC236}">
                  <a16:creationId xmlns:a16="http://schemas.microsoft.com/office/drawing/2014/main" id="{AC8F4065-4A9E-B604-3995-C7CC86D6B44A}"/>
                </a:ext>
              </a:extLst>
            </p:cNvPr>
            <p:cNvSpPr/>
            <p:nvPr/>
          </p:nvSpPr>
          <p:spPr>
            <a:xfrm rot="5400000">
              <a:off x="7036441" y="-522076"/>
              <a:ext cx="905047" cy="2901288"/>
            </a:xfrm>
            <a:prstGeom prst="flowChartOnlineStorage">
              <a:avLst/>
            </a:prstGeom>
            <a:solidFill>
              <a:srgbClr val="3660AC"/>
            </a:solidFill>
            <a:ln>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a:extLst>
                <a:ext uri="{FF2B5EF4-FFF2-40B4-BE49-F238E27FC236}">
                  <a16:creationId xmlns:a16="http://schemas.microsoft.com/office/drawing/2014/main" id="{7F1E26E1-C2B2-C010-D4F8-53412C37643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864" b="92517" l="7237" r="90461">
                          <a14:foregroundMark x1="9868" y1="60544" x2="9868" y2="60544"/>
                          <a14:foregroundMark x1="7237" y1="76531" x2="7237" y2="76531"/>
                          <a14:foregroundMark x1="55921" y1="92857" x2="55921" y2="92857"/>
                          <a14:foregroundMark x1="90461" y1="77551" x2="90461" y2="77551"/>
                        </a14:backgroundRemoval>
                      </a14:imgEffect>
                    </a14:imgLayer>
                  </a14:imgProps>
                </a:ext>
              </a:extLst>
            </a:blip>
            <a:stretch>
              <a:fillRect/>
            </a:stretch>
          </p:blipFill>
          <p:spPr>
            <a:xfrm>
              <a:off x="8545168" y="957021"/>
              <a:ext cx="630619" cy="742951"/>
            </a:xfrm>
            <a:prstGeom prst="rect">
              <a:avLst/>
            </a:prstGeom>
          </p:spPr>
        </p:pic>
        <p:sp>
          <p:nvSpPr>
            <p:cNvPr id="10" name="テキスト ボックス 9">
              <a:extLst>
                <a:ext uri="{FF2B5EF4-FFF2-40B4-BE49-F238E27FC236}">
                  <a16:creationId xmlns:a16="http://schemas.microsoft.com/office/drawing/2014/main" id="{91BE706A-556D-F774-D667-9A25F662F2FE}"/>
                </a:ext>
              </a:extLst>
            </p:cNvPr>
            <p:cNvSpPr txBox="1"/>
            <p:nvPr/>
          </p:nvSpPr>
          <p:spPr>
            <a:xfrm>
              <a:off x="6113223" y="591693"/>
              <a:ext cx="2826384" cy="400110"/>
            </a:xfrm>
            <a:prstGeom prst="rect">
              <a:avLst/>
            </a:prstGeom>
            <a:noFill/>
            <a:scene3d>
              <a:camera prst="perspectiveFront"/>
              <a:lightRig rig="threePt" dir="t"/>
            </a:scene3d>
          </p:spPr>
          <p:txBody>
            <a:bodyPr wrap="square" rtlCol="0">
              <a:spAutoFit/>
            </a:bodyPr>
            <a:lstStyle/>
            <a:p>
              <a:pPr algn="ctr"/>
              <a:r>
                <a:rPr kumimoji="1" lang="ja-JP" altLang="en-US" sz="2000" b="1" spc="300" dirty="0">
                  <a:solidFill>
                    <a:schemeClr val="bg1"/>
                  </a:solidFill>
                  <a:latin typeface="BIZ UDPゴシック" panose="020B0400000000000000" pitchFamily="50" charset="-128"/>
                  <a:ea typeface="BIZ UDPゴシック" panose="020B0400000000000000" pitchFamily="50" charset="-128"/>
                </a:rPr>
                <a:t>指導検査のポイント</a:t>
              </a:r>
            </a:p>
          </p:txBody>
        </p:sp>
      </p:grpSp>
      <p:pic>
        <p:nvPicPr>
          <p:cNvPr id="11" name="図 10">
            <a:extLst>
              <a:ext uri="{FF2B5EF4-FFF2-40B4-BE49-F238E27FC236}">
                <a16:creationId xmlns:a16="http://schemas.microsoft.com/office/drawing/2014/main" id="{DC7812F8-0EFC-57D1-2306-7D17314CE974}"/>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790" b="89790" l="9276" r="89987">
                        <a14:foregroundMark x1="9623" y1="47133" x2="9623" y2="47133"/>
                        <a14:foregroundMark x1="12354" y1="24895" x2="12354" y2="24895"/>
                        <a14:foregroundMark x1="15215" y1="14126" x2="15215" y2="14126"/>
                        <a14:foregroundMark x1="15691" y1="29790" x2="15691" y2="29790"/>
                        <a14:foregroundMark x1="16992" y1="33706" x2="16992" y2="33706"/>
                        <a14:foregroundMark x1="17122" y1="49790" x2="17122" y2="49790"/>
                        <a14:foregroundMark x1="21847" y1="26014" x2="21847" y2="26014"/>
                        <a14:foregroundMark x1="20806" y1="19860" x2="20806" y2="19860"/>
                        <a14:foregroundMark x1="9276" y1="38322" x2="9276" y2="38322"/>
                        <a14:foregroundMark x1="57261" y1="57063" x2="57261" y2="57063"/>
                        <a14:foregroundMark x1="70655" y1="44336" x2="70655" y2="44336"/>
                      </a14:backgroundRemoval>
                    </a14:imgEffect>
                  </a14:imgLayer>
                </a14:imgProps>
              </a:ext>
            </a:extLst>
          </a:blip>
          <a:stretch>
            <a:fillRect/>
          </a:stretch>
        </p:blipFill>
        <p:spPr>
          <a:xfrm>
            <a:off x="8735211" y="2575662"/>
            <a:ext cx="2348487" cy="727858"/>
          </a:xfrm>
          <a:prstGeom prst="rect">
            <a:avLst/>
          </a:prstGeom>
        </p:spPr>
      </p:pic>
      <p:pic>
        <p:nvPicPr>
          <p:cNvPr id="13" name="図 12">
            <a:extLst>
              <a:ext uri="{FF2B5EF4-FFF2-40B4-BE49-F238E27FC236}">
                <a16:creationId xmlns:a16="http://schemas.microsoft.com/office/drawing/2014/main" id="{B7AF60AC-7C75-E46B-1BF3-B1DF78A8E593}"/>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7403573" y="4230811"/>
            <a:ext cx="1016373" cy="905898"/>
          </a:xfrm>
          <a:prstGeom prst="rect">
            <a:avLst/>
          </a:prstGeom>
        </p:spPr>
      </p:pic>
      <p:sp>
        <p:nvSpPr>
          <p:cNvPr id="14" name="乗算記号 13">
            <a:extLst>
              <a:ext uri="{FF2B5EF4-FFF2-40B4-BE49-F238E27FC236}">
                <a16:creationId xmlns:a16="http://schemas.microsoft.com/office/drawing/2014/main" id="{A0766FF9-FDA4-44DB-82E2-D03E7D510F2B}"/>
              </a:ext>
            </a:extLst>
          </p:cNvPr>
          <p:cNvSpPr/>
          <p:nvPr/>
        </p:nvSpPr>
        <p:spPr>
          <a:xfrm>
            <a:off x="6853304" y="4247815"/>
            <a:ext cx="688223" cy="688223"/>
          </a:xfrm>
          <a:prstGeom prst="mathMultiply">
            <a:avLst>
              <a:gd name="adj1" fmla="val 12448"/>
            </a:avLst>
          </a:prstGeom>
          <a:solidFill>
            <a:schemeClr val="bg2">
              <a:lumMod val="25000"/>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 name="テキスト ボックス 15">
            <a:extLst>
              <a:ext uri="{FF2B5EF4-FFF2-40B4-BE49-F238E27FC236}">
                <a16:creationId xmlns:a16="http://schemas.microsoft.com/office/drawing/2014/main" id="{B9A000B2-4416-5E10-2CF0-6EED93D210FF}"/>
              </a:ext>
            </a:extLst>
          </p:cNvPr>
          <p:cNvSpPr txBox="1"/>
          <p:nvPr/>
        </p:nvSpPr>
        <p:spPr>
          <a:xfrm>
            <a:off x="8494416" y="4431811"/>
            <a:ext cx="2091984" cy="307777"/>
          </a:xfrm>
          <a:prstGeom prst="rect">
            <a:avLst/>
          </a:prstGeom>
          <a:noFill/>
        </p:spPr>
        <p:txBody>
          <a:bodyPr wrap="square" rtlCol="0">
            <a:spAutoFit/>
          </a:bodyPr>
          <a:lstStyle/>
          <a:p>
            <a:r>
              <a:rPr kumimoji="1" lang="ja-JP" altLang="en-US" sz="1400" dirty="0">
                <a:latin typeface="BIZ UDPゴシック" panose="020B0400000000000000" pitchFamily="50" charset="-128"/>
                <a:ea typeface="BIZ UDPゴシック" panose="020B0400000000000000" pitchFamily="50" charset="-128"/>
              </a:rPr>
              <a:t>連絡先がわからない</a:t>
            </a:r>
            <a:r>
              <a:rPr kumimoji="1" lang="en-US" altLang="ja-JP" sz="1400" dirty="0">
                <a:latin typeface="BIZ UDPゴシック" panose="020B0400000000000000" pitchFamily="50" charset="-128"/>
                <a:ea typeface="BIZ UDPゴシック" panose="020B0400000000000000" pitchFamily="50" charset="-128"/>
              </a:rPr>
              <a:t>…</a:t>
            </a:r>
            <a:endParaRPr kumimoji="1" lang="ja-JP" altLang="en-US" sz="1400" dirty="0">
              <a:latin typeface="BIZ UDPゴシック" panose="020B0400000000000000" pitchFamily="50" charset="-128"/>
              <a:ea typeface="BIZ UDPゴシック" panose="020B0400000000000000" pitchFamily="50" charset="-128"/>
            </a:endParaRPr>
          </a:p>
        </p:txBody>
      </p:sp>
      <p:sp>
        <p:nvSpPr>
          <p:cNvPr id="17" name="フリーフォーム: 図形 16">
            <a:extLst>
              <a:ext uri="{FF2B5EF4-FFF2-40B4-BE49-F238E27FC236}">
                <a16:creationId xmlns:a16="http://schemas.microsoft.com/office/drawing/2014/main" id="{68015B30-6605-59B0-8063-EC39682E13A5}"/>
              </a:ext>
            </a:extLst>
          </p:cNvPr>
          <p:cNvSpPr/>
          <p:nvPr/>
        </p:nvSpPr>
        <p:spPr>
          <a:xfrm>
            <a:off x="8182386" y="4400024"/>
            <a:ext cx="2327254" cy="339564"/>
          </a:xfrm>
          <a:custGeom>
            <a:avLst/>
            <a:gdLst>
              <a:gd name="connsiteX0" fmla="*/ 180975 w 2238376"/>
              <a:gd name="connsiteY0" fmla="*/ 242887 h 485776"/>
              <a:gd name="connsiteX1" fmla="*/ 180975 w 2238376"/>
              <a:gd name="connsiteY1" fmla="*/ 242888 h 485776"/>
              <a:gd name="connsiteX2" fmla="*/ 180975 w 2238376"/>
              <a:gd name="connsiteY2" fmla="*/ 242888 h 485776"/>
              <a:gd name="connsiteX3" fmla="*/ 423863 w 2238376"/>
              <a:gd name="connsiteY3" fmla="*/ 0 h 485776"/>
              <a:gd name="connsiteX4" fmla="*/ 1995488 w 2238376"/>
              <a:gd name="connsiteY4" fmla="*/ 0 h 485776"/>
              <a:gd name="connsiteX5" fmla="*/ 2238376 w 2238376"/>
              <a:gd name="connsiteY5" fmla="*/ 242888 h 485776"/>
              <a:gd name="connsiteX6" fmla="*/ 2238375 w 2238376"/>
              <a:gd name="connsiteY6" fmla="*/ 242888 h 485776"/>
              <a:gd name="connsiteX7" fmla="*/ 1995487 w 2238376"/>
              <a:gd name="connsiteY7" fmla="*/ 485776 h 485776"/>
              <a:gd name="connsiteX8" fmla="*/ 423863 w 2238376"/>
              <a:gd name="connsiteY8" fmla="*/ 485775 h 485776"/>
              <a:gd name="connsiteX9" fmla="*/ 200063 w 2238376"/>
              <a:gd name="connsiteY9" fmla="*/ 337430 h 485776"/>
              <a:gd name="connsiteX10" fmla="*/ 193723 w 2238376"/>
              <a:gd name="connsiteY10" fmla="*/ 306029 h 485776"/>
              <a:gd name="connsiteX11" fmla="*/ 0 w 2238376"/>
              <a:gd name="connsiteY11" fmla="*/ 276225 h 485776"/>
              <a:gd name="connsiteX12" fmla="*/ 182051 w 2238376"/>
              <a:gd name="connsiteY12" fmla="*/ 248217 h 485776"/>
              <a:gd name="connsiteX13" fmla="*/ 180975 w 2238376"/>
              <a:gd name="connsiteY13" fmla="*/ 242888 h 485776"/>
              <a:gd name="connsiteX14" fmla="*/ 200063 w 2238376"/>
              <a:gd name="connsiteY14" fmla="*/ 148345 h 485776"/>
              <a:gd name="connsiteX15" fmla="*/ 423863 w 2238376"/>
              <a:gd name="connsiteY15" fmla="*/ 0 h 485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38376" h="485776">
                <a:moveTo>
                  <a:pt x="180975" y="242887"/>
                </a:moveTo>
                <a:lnTo>
                  <a:pt x="180975" y="242888"/>
                </a:lnTo>
                <a:lnTo>
                  <a:pt x="180975" y="242888"/>
                </a:lnTo>
                <a:close/>
                <a:moveTo>
                  <a:pt x="423863" y="0"/>
                </a:moveTo>
                <a:lnTo>
                  <a:pt x="1995488" y="0"/>
                </a:lnTo>
                <a:cubicBezTo>
                  <a:pt x="2129631" y="0"/>
                  <a:pt x="2238376" y="108745"/>
                  <a:pt x="2238376" y="242888"/>
                </a:cubicBezTo>
                <a:lnTo>
                  <a:pt x="2238375" y="242888"/>
                </a:lnTo>
                <a:cubicBezTo>
                  <a:pt x="2238375" y="377031"/>
                  <a:pt x="2129630" y="485776"/>
                  <a:pt x="1995487" y="485776"/>
                </a:cubicBezTo>
                <a:lnTo>
                  <a:pt x="423863" y="485775"/>
                </a:lnTo>
                <a:cubicBezTo>
                  <a:pt x="323256" y="485775"/>
                  <a:pt x="236935" y="424606"/>
                  <a:pt x="200063" y="337430"/>
                </a:cubicBezTo>
                <a:lnTo>
                  <a:pt x="193723" y="306029"/>
                </a:lnTo>
                <a:lnTo>
                  <a:pt x="0" y="276225"/>
                </a:lnTo>
                <a:lnTo>
                  <a:pt x="182051" y="248217"/>
                </a:lnTo>
                <a:lnTo>
                  <a:pt x="180975" y="242888"/>
                </a:lnTo>
                <a:lnTo>
                  <a:pt x="200063" y="148345"/>
                </a:lnTo>
                <a:cubicBezTo>
                  <a:pt x="236935" y="61169"/>
                  <a:pt x="323256" y="0"/>
                  <a:pt x="423863" y="0"/>
                </a:cubicBezTo>
                <a:close/>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pic>
        <p:nvPicPr>
          <p:cNvPr id="41" name="オーディオ 40">
            <a:hlinkClick r:id="" action="ppaction://media"/>
            <a:extLst>
              <a:ext uri="{FF2B5EF4-FFF2-40B4-BE49-F238E27FC236}">
                <a16:creationId xmlns:a16="http://schemas.microsoft.com/office/drawing/2014/main" id="{52F037E2-3232-3E16-099B-43581F133341}"/>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96958922"/>
      </p:ext>
    </p:extLst>
  </p:cSld>
  <p:clrMapOvr>
    <a:masterClrMapping/>
  </p:clrMapOvr>
  <mc:AlternateContent xmlns:mc="http://schemas.openxmlformats.org/markup-compatibility/2006" xmlns:p14="http://schemas.microsoft.com/office/powerpoint/2010/main">
    <mc:Choice Requires="p14">
      <p:transition spd="slow" p14:dur="2000" advTm="41798"/>
    </mc:Choice>
    <mc:Fallback xmlns="">
      <p:transition spd="slow" advTm="417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1"/>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a:extLst>
              <a:ext uri="{FF2B5EF4-FFF2-40B4-BE49-F238E27FC236}">
                <a16:creationId xmlns:a16="http://schemas.microsoft.com/office/drawing/2014/main" id="{B109C416-E4FB-3172-4457-BC0994899F93}"/>
              </a:ext>
            </a:extLst>
          </p:cNvPr>
          <p:cNvGraphicFramePr>
            <a:graphicFrameLocks noGrp="1"/>
          </p:cNvGraphicFramePr>
          <p:nvPr>
            <p:extLst>
              <p:ext uri="{D42A27DB-BD31-4B8C-83A1-F6EECF244321}">
                <p14:modId xmlns:p14="http://schemas.microsoft.com/office/powerpoint/2010/main" val="2130676640"/>
              </p:ext>
            </p:extLst>
          </p:nvPr>
        </p:nvGraphicFramePr>
        <p:xfrm>
          <a:off x="1115854" y="1886276"/>
          <a:ext cx="9960292" cy="910452"/>
        </p:xfrm>
        <a:graphic>
          <a:graphicData uri="http://schemas.openxmlformats.org/drawingml/2006/table">
            <a:tbl>
              <a:tblPr firstRow="1" firstCol="1" bandRow="1"/>
              <a:tblGrid>
                <a:gridCol w="3004638">
                  <a:extLst>
                    <a:ext uri="{9D8B030D-6E8A-4147-A177-3AD203B41FA5}">
                      <a16:colId xmlns:a16="http://schemas.microsoft.com/office/drawing/2014/main" val="3643821505"/>
                    </a:ext>
                  </a:extLst>
                </a:gridCol>
                <a:gridCol w="6955654">
                  <a:extLst>
                    <a:ext uri="{9D8B030D-6E8A-4147-A177-3AD203B41FA5}">
                      <a16:colId xmlns:a16="http://schemas.microsoft.com/office/drawing/2014/main" val="3919089779"/>
                    </a:ext>
                  </a:extLst>
                </a:gridCol>
              </a:tblGrid>
              <a:tr h="477054">
                <a:tc rowSpan="2">
                  <a:txBody>
                    <a:bodyPr/>
                    <a:lstStyle/>
                    <a:p>
                      <a:pPr algn="ctr"/>
                      <a:r>
                        <a:rPr lang="ja-JP" sz="1800" b="1" dirty="0">
                          <a:solidFill>
                            <a:schemeClr val="tx1"/>
                          </a:solidFill>
                          <a:effectLst/>
                          <a:latin typeface="Century" panose="02040604050505020304" pitchFamily="18" charset="0"/>
                          <a:ea typeface="BIZ UDPゴシック" panose="020B0400000000000000" pitchFamily="50" charset="-128"/>
                          <a:cs typeface="Times New Roman" panose="02020603050405020304" pitchFamily="18" charset="0"/>
                        </a:rPr>
                        <a:t>減算単位</a:t>
                      </a:r>
                      <a:endParaRPr lang="ja-JP" sz="1800" dirty="0">
                        <a:solidFill>
                          <a:schemeClr val="tx1"/>
                        </a:solidFill>
                        <a:effectLst/>
                        <a:latin typeface="Century" panose="02040604050505020304" pitchFamily="18" charset="0"/>
                        <a:ea typeface="BIZ UD明朝 Medium" panose="02020500000000000000" pitchFamily="17" charset="-128"/>
                        <a:cs typeface="Times New Roman" panose="02020603050405020304" pitchFamily="18" charset="0"/>
                      </a:endParaRPr>
                    </a:p>
                  </a:txBody>
                  <a:tcPr marL="68580" marR="68580" marT="0" marB="0" anchor="ctr">
                    <a:lnL w="28575" cap="flat" cmpd="sng" algn="ctr">
                      <a:solidFill>
                        <a:srgbClr val="BFBFBF"/>
                      </a:solidFill>
                      <a:prstDash val="solid"/>
                      <a:round/>
                      <a:headEnd type="none" w="med" len="med"/>
                      <a:tailEnd type="none" w="med" len="med"/>
                    </a:lnL>
                    <a:lnR w="28575" cap="flat" cmpd="sng" algn="ctr">
                      <a:solidFill>
                        <a:srgbClr val="BFBFBF"/>
                      </a:solidFill>
                      <a:prstDash val="solid"/>
                      <a:round/>
                      <a:headEnd type="none" w="med" len="med"/>
                      <a:tailEnd type="none" w="med" len="med"/>
                    </a:lnR>
                    <a:lnT w="28575" cap="flat" cmpd="sng" algn="ctr">
                      <a:solidFill>
                        <a:srgbClr val="BFBFBF"/>
                      </a:solidFill>
                      <a:prstDash val="solid"/>
                      <a:round/>
                      <a:headEnd type="none" w="med" len="med"/>
                      <a:tailEnd type="none" w="med" len="med"/>
                    </a:lnT>
                    <a:lnB w="28575" cap="flat" cmpd="sng" algn="ctr">
                      <a:solidFill>
                        <a:srgbClr val="BFBFBF"/>
                      </a:solidFill>
                      <a:prstDash val="solid"/>
                      <a:round/>
                      <a:headEnd type="none" w="med" len="med"/>
                      <a:tailEnd type="none" w="med" len="med"/>
                    </a:lnB>
                    <a:solidFill>
                      <a:schemeClr val="accent5">
                        <a:lumMod val="40000"/>
                        <a:lumOff val="60000"/>
                      </a:schemeClr>
                    </a:solidFill>
                  </a:tcPr>
                </a:tc>
                <a:tc>
                  <a:txBody>
                    <a:bodyPr/>
                    <a:lstStyle/>
                    <a:p>
                      <a:pPr indent="152400" algn="just"/>
                      <a:r>
                        <a:rPr lang="ja-JP" sz="1800" b="1" dirty="0">
                          <a:effectLst/>
                          <a:latin typeface="Century" panose="02040604050505020304" pitchFamily="18" charset="0"/>
                          <a:ea typeface="BIZ UDPゴシック" panose="020B0400000000000000" pitchFamily="50" charset="-128"/>
                          <a:cs typeface="Times New Roman" panose="02020603050405020304" pitchFamily="18" charset="0"/>
                        </a:rPr>
                        <a:t>施設・居住系 （※）　　</a:t>
                      </a:r>
                      <a:r>
                        <a:rPr lang="ja-JP" altLang="en-US" sz="1800" b="1" dirty="0">
                          <a:effectLst/>
                          <a:latin typeface="Century" panose="02040604050505020304" pitchFamily="18" charset="0"/>
                          <a:ea typeface="BIZ UDPゴシック" panose="020B0400000000000000" pitchFamily="50" charset="-128"/>
                          <a:cs typeface="Times New Roman" panose="02020603050405020304" pitchFamily="18" charset="0"/>
                        </a:rPr>
                        <a:t>　　　  </a:t>
                      </a:r>
                      <a:r>
                        <a:rPr lang="ja-JP" sz="1800" dirty="0">
                          <a:effectLst/>
                          <a:latin typeface="Century" panose="02040604050505020304" pitchFamily="18" charset="0"/>
                          <a:ea typeface="BIZ UDPゴシック" panose="020B0400000000000000" pitchFamily="50" charset="-128"/>
                          <a:cs typeface="Times New Roman" panose="02020603050405020304" pitchFamily="18" charset="0"/>
                        </a:rPr>
                        <a:t>所定単位数の </a:t>
                      </a:r>
                      <a:r>
                        <a:rPr lang="ja-JP" sz="1800" b="1" dirty="0">
                          <a:effectLst/>
                          <a:latin typeface="Century" panose="02040604050505020304" pitchFamily="18" charset="0"/>
                          <a:ea typeface="BIZ UDPゴシック" panose="020B0400000000000000" pitchFamily="50" charset="-128"/>
                          <a:cs typeface="Times New Roman" panose="02020603050405020304" pitchFamily="18" charset="0"/>
                        </a:rPr>
                        <a:t>３％</a:t>
                      </a:r>
                      <a:endParaRPr lang="ja-JP" sz="1800" dirty="0">
                        <a:effectLst/>
                        <a:latin typeface="Century" panose="02040604050505020304" pitchFamily="18" charset="0"/>
                        <a:ea typeface="BIZ UD明朝 Medium" panose="02020500000000000000" pitchFamily="17" charset="-128"/>
                        <a:cs typeface="Times New Roman" panose="02020603050405020304" pitchFamily="18" charset="0"/>
                      </a:endParaRPr>
                    </a:p>
                  </a:txBody>
                  <a:tcPr marL="68580" marR="68580" marT="0" marB="0" anchor="ctr">
                    <a:lnL w="28575" cap="flat" cmpd="sng" algn="ctr">
                      <a:solidFill>
                        <a:srgbClr val="BFBFBF"/>
                      </a:solidFill>
                      <a:prstDash val="solid"/>
                      <a:round/>
                      <a:headEnd type="none" w="med" len="med"/>
                      <a:tailEnd type="none" w="med" len="med"/>
                    </a:lnL>
                    <a:lnR w="28575" cap="flat" cmpd="sng" algn="ctr">
                      <a:solidFill>
                        <a:srgbClr val="BFBFBF"/>
                      </a:solidFill>
                      <a:prstDash val="solid"/>
                      <a:round/>
                      <a:headEnd type="none" w="med" len="med"/>
                      <a:tailEnd type="none" w="med" len="med"/>
                    </a:lnR>
                    <a:lnT w="28575" cap="flat" cmpd="sng" algn="ctr">
                      <a:solidFill>
                        <a:srgbClr val="BFBFBF"/>
                      </a:solidFill>
                      <a:prstDash val="solid"/>
                      <a:round/>
                      <a:headEnd type="none" w="med" len="med"/>
                      <a:tailEnd type="none" w="med" len="med"/>
                    </a:lnT>
                    <a:lnB w="28575"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2427551175"/>
                  </a:ext>
                </a:extLst>
              </a:tr>
              <a:tr h="433398">
                <a:tc vMerge="1">
                  <a:txBody>
                    <a:bodyPr/>
                    <a:lstStyle/>
                    <a:p>
                      <a:endParaRPr kumimoji="1" lang="ja-JP" altLang="en-US"/>
                    </a:p>
                  </a:txBody>
                  <a:tcPr/>
                </a:tc>
                <a:tc>
                  <a:txBody>
                    <a:bodyPr/>
                    <a:lstStyle/>
                    <a:p>
                      <a:pPr indent="152400" algn="just"/>
                      <a:r>
                        <a:rPr lang="ja-JP" sz="1800" b="1" dirty="0">
                          <a:effectLst/>
                          <a:latin typeface="Century" panose="02040604050505020304" pitchFamily="18" charset="0"/>
                          <a:ea typeface="BIZ UDPゴシック" panose="020B0400000000000000" pitchFamily="50" charset="-128"/>
                          <a:cs typeface="Times New Roman" panose="02020603050405020304" pitchFamily="18" charset="0"/>
                        </a:rPr>
                        <a:t>訪問・通所・相談系 （※）　　</a:t>
                      </a:r>
                      <a:r>
                        <a:rPr lang="ja-JP" sz="1800" dirty="0">
                          <a:effectLst/>
                          <a:latin typeface="Century" panose="02040604050505020304" pitchFamily="18" charset="0"/>
                          <a:ea typeface="BIZ UDPゴシック" panose="020B0400000000000000" pitchFamily="50" charset="-128"/>
                          <a:cs typeface="Times New Roman" panose="02020603050405020304" pitchFamily="18" charset="0"/>
                        </a:rPr>
                        <a:t>所定単位数の </a:t>
                      </a:r>
                      <a:r>
                        <a:rPr lang="ja-JP" sz="1800" b="1" dirty="0">
                          <a:effectLst/>
                          <a:latin typeface="Century" panose="02040604050505020304" pitchFamily="18" charset="0"/>
                          <a:ea typeface="BIZ UDPゴシック" panose="020B0400000000000000" pitchFamily="50" charset="-128"/>
                          <a:cs typeface="Times New Roman" panose="02020603050405020304" pitchFamily="18" charset="0"/>
                        </a:rPr>
                        <a:t>１％</a:t>
                      </a:r>
                      <a:endParaRPr lang="ja-JP" sz="1800" dirty="0">
                        <a:effectLst/>
                        <a:latin typeface="Century" panose="02040604050505020304" pitchFamily="18" charset="0"/>
                        <a:ea typeface="BIZ UD明朝 Medium" panose="02020500000000000000" pitchFamily="17" charset="-128"/>
                        <a:cs typeface="Times New Roman" panose="02020603050405020304" pitchFamily="18" charset="0"/>
                      </a:endParaRPr>
                    </a:p>
                  </a:txBody>
                  <a:tcPr marL="68580" marR="68580" marT="0" marB="0" anchor="ctr">
                    <a:lnL w="28575" cap="flat" cmpd="sng" algn="ctr">
                      <a:solidFill>
                        <a:srgbClr val="BFBFBF"/>
                      </a:solidFill>
                      <a:prstDash val="solid"/>
                      <a:round/>
                      <a:headEnd type="none" w="med" len="med"/>
                      <a:tailEnd type="none" w="med" len="med"/>
                    </a:lnL>
                    <a:lnR w="28575" cap="flat" cmpd="sng" algn="ctr">
                      <a:solidFill>
                        <a:srgbClr val="BFBFBF"/>
                      </a:solidFill>
                      <a:prstDash val="solid"/>
                      <a:round/>
                      <a:headEnd type="none" w="med" len="med"/>
                      <a:tailEnd type="none" w="med" len="med"/>
                    </a:lnR>
                    <a:lnT w="28575" cap="flat" cmpd="sng" algn="ctr">
                      <a:solidFill>
                        <a:srgbClr val="BFBFBF"/>
                      </a:solidFill>
                      <a:prstDash val="solid"/>
                      <a:round/>
                      <a:headEnd type="none" w="med" len="med"/>
                      <a:tailEnd type="none" w="med" len="med"/>
                    </a:lnT>
                    <a:lnB w="28575"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4244083427"/>
                  </a:ext>
                </a:extLst>
              </a:tr>
            </a:tbl>
          </a:graphicData>
        </a:graphic>
      </p:graphicFrame>
      <p:sp>
        <p:nvSpPr>
          <p:cNvPr id="9" name="テキスト ボックス 8">
            <a:extLst>
              <a:ext uri="{FF2B5EF4-FFF2-40B4-BE49-F238E27FC236}">
                <a16:creationId xmlns:a16="http://schemas.microsoft.com/office/drawing/2014/main" id="{084DAEF5-BAB2-A68D-537A-E2E6375C4C1D}"/>
              </a:ext>
            </a:extLst>
          </p:cNvPr>
          <p:cNvSpPr txBox="1"/>
          <p:nvPr/>
        </p:nvSpPr>
        <p:spPr>
          <a:xfrm>
            <a:off x="1115854" y="3011750"/>
            <a:ext cx="3291840" cy="646331"/>
          </a:xfrm>
          <a:prstGeom prst="rect">
            <a:avLst/>
          </a:prstGeom>
          <a:noFill/>
        </p:spPr>
        <p:txBody>
          <a:bodyPr wrap="square" rtlCol="0">
            <a:spAutoFit/>
          </a:bodyPr>
          <a:lstStyle/>
          <a:p>
            <a:r>
              <a:rPr lang="ja-JP" altLang="ja-JP" sz="1800" b="1" dirty="0">
                <a:effectLst/>
                <a:latin typeface="BIZ UDPゴシック" panose="020B0400000000000000" pitchFamily="50" charset="-128"/>
                <a:ea typeface="BIZ UDPゴシック" panose="020B0400000000000000" pitchFamily="50" charset="-128"/>
                <a:cs typeface="Times New Roman" panose="02020603050405020304" pitchFamily="18" charset="0"/>
              </a:rPr>
              <a:t>【経過措置】</a:t>
            </a:r>
            <a:endParaRPr lang="ja-JP" altLang="ja-JP" sz="18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endParaRPr kumimoji="1" lang="ja-JP" altLang="en-US" dirty="0">
              <a:latin typeface="BIZ UDPゴシック" panose="020B0400000000000000" pitchFamily="50" charset="-128"/>
              <a:ea typeface="BIZ UDPゴシック" panose="020B0400000000000000" pitchFamily="50" charset="-128"/>
            </a:endParaRPr>
          </a:p>
        </p:txBody>
      </p:sp>
      <p:graphicFrame>
        <p:nvGraphicFramePr>
          <p:cNvPr id="11" name="表 10">
            <a:extLst>
              <a:ext uri="{FF2B5EF4-FFF2-40B4-BE49-F238E27FC236}">
                <a16:creationId xmlns:a16="http://schemas.microsoft.com/office/drawing/2014/main" id="{8D0D485B-AE47-636C-06B4-872C44B46726}"/>
              </a:ext>
            </a:extLst>
          </p:cNvPr>
          <p:cNvGraphicFramePr>
            <a:graphicFrameLocks noGrp="1"/>
          </p:cNvGraphicFramePr>
          <p:nvPr>
            <p:extLst>
              <p:ext uri="{D42A27DB-BD31-4B8C-83A1-F6EECF244321}">
                <p14:modId xmlns:p14="http://schemas.microsoft.com/office/powerpoint/2010/main" val="562150293"/>
              </p:ext>
            </p:extLst>
          </p:nvPr>
        </p:nvGraphicFramePr>
        <p:xfrm>
          <a:off x="1115854" y="3429000"/>
          <a:ext cx="9960292" cy="2979860"/>
        </p:xfrm>
        <a:graphic>
          <a:graphicData uri="http://schemas.openxmlformats.org/drawingml/2006/table">
            <a:tbl>
              <a:tblPr firstRow="1" firstCol="1" bandRow="1"/>
              <a:tblGrid>
                <a:gridCol w="3015514">
                  <a:extLst>
                    <a:ext uri="{9D8B030D-6E8A-4147-A177-3AD203B41FA5}">
                      <a16:colId xmlns:a16="http://schemas.microsoft.com/office/drawing/2014/main" val="1428987880"/>
                    </a:ext>
                  </a:extLst>
                </a:gridCol>
                <a:gridCol w="6944778">
                  <a:extLst>
                    <a:ext uri="{9D8B030D-6E8A-4147-A177-3AD203B41FA5}">
                      <a16:colId xmlns:a16="http://schemas.microsoft.com/office/drawing/2014/main" val="4127335933"/>
                    </a:ext>
                  </a:extLst>
                </a:gridCol>
              </a:tblGrid>
              <a:tr h="730045">
                <a:tc rowSpan="2">
                  <a:txBody>
                    <a:bodyPr/>
                    <a:lstStyle/>
                    <a:p>
                      <a:pPr indent="76200" algn="l"/>
                      <a:r>
                        <a:rPr lang="ja-JP" sz="1800" b="1"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令和７年３月３１日</a:t>
                      </a:r>
                      <a:endParaRPr lang="ja-JP" sz="18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indent="76200" algn="l"/>
                      <a:r>
                        <a:rPr lang="ja-JP" sz="1800" b="1"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まで</a:t>
                      </a:r>
                      <a:endParaRPr lang="ja-JP" sz="18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68580" marR="68580" marT="0" marB="0" anchor="ctr">
                    <a:lnL w="28575" cap="flat" cmpd="sng" algn="ctr">
                      <a:solidFill>
                        <a:srgbClr val="BFBFBF"/>
                      </a:solidFill>
                      <a:prstDash val="solid"/>
                      <a:round/>
                      <a:headEnd type="none" w="med" len="med"/>
                      <a:tailEnd type="none" w="med" len="med"/>
                    </a:lnL>
                    <a:lnR w="28575" cap="flat" cmpd="sng" algn="ctr">
                      <a:solidFill>
                        <a:srgbClr val="BFBFBF"/>
                      </a:solidFill>
                      <a:prstDash val="solid"/>
                      <a:round/>
                      <a:headEnd type="none" w="med" len="med"/>
                      <a:tailEnd type="none" w="med" len="med"/>
                    </a:lnR>
                    <a:lnT w="28575" cap="flat" cmpd="sng" algn="ctr">
                      <a:solidFill>
                        <a:srgbClr val="BFBFBF"/>
                      </a:solidFill>
                      <a:prstDash val="solid"/>
                      <a:round/>
                      <a:headEnd type="none" w="med" len="med"/>
                      <a:tailEnd type="none" w="med" len="med"/>
                    </a:lnT>
                    <a:lnB w="28575" cap="flat" cmpd="sng" algn="ctr">
                      <a:solidFill>
                        <a:srgbClr val="BFBFBF"/>
                      </a:solidFill>
                      <a:prstDash val="solid"/>
                      <a:round/>
                      <a:headEnd type="none" w="med" len="med"/>
                      <a:tailEnd type="none" w="med" len="med"/>
                    </a:lnB>
                    <a:solidFill>
                      <a:schemeClr val="accent5">
                        <a:lumMod val="40000"/>
                        <a:lumOff val="60000"/>
                      </a:schemeClr>
                    </a:solidFill>
                  </a:tcPr>
                </a:tc>
                <a:tc>
                  <a:txBody>
                    <a:bodyPr/>
                    <a:lstStyle/>
                    <a:p>
                      <a:pPr marL="342900" lvl="0" indent="-342900" algn="just">
                        <a:buFont typeface="Wingdings" panose="05000000000000000000" pitchFamily="2" charset="2"/>
                        <a:buChar char=""/>
                      </a:pPr>
                      <a:r>
                        <a:rPr lang="ja-JP" sz="1800" dirty="0">
                          <a:effectLst/>
                          <a:latin typeface="BIZ UDPゴシック" panose="020B0400000000000000" pitchFamily="50" charset="-128"/>
                          <a:ea typeface="BIZ UDPゴシック" panose="020B0400000000000000" pitchFamily="50" charset="-128"/>
                          <a:cs typeface="Times New Roman" panose="02020603050405020304" pitchFamily="18" charset="0"/>
                        </a:rPr>
                        <a:t>「感染症の予防及びまん延防止のための指針の整備」及び「非常災害に関する具体的計画」の策定を行っている場合</a:t>
                      </a:r>
                    </a:p>
                  </a:txBody>
                  <a:tcPr marL="68580" marR="68580" marT="0" marB="0" anchor="ctr">
                    <a:lnL w="28575" cap="flat" cmpd="sng" algn="ctr">
                      <a:solidFill>
                        <a:srgbClr val="BFBFBF"/>
                      </a:solidFill>
                      <a:prstDash val="solid"/>
                      <a:round/>
                      <a:headEnd type="none" w="med" len="med"/>
                      <a:tailEnd type="none" w="med" len="med"/>
                    </a:lnL>
                    <a:lnR w="28575" cap="flat" cmpd="sng" algn="ctr">
                      <a:solidFill>
                        <a:srgbClr val="BFBFBF"/>
                      </a:solidFill>
                      <a:prstDash val="solid"/>
                      <a:round/>
                      <a:headEnd type="none" w="med" len="med"/>
                      <a:tailEnd type="none" w="med" len="med"/>
                    </a:lnR>
                    <a:lnT w="28575" cap="flat" cmpd="sng" algn="ctr">
                      <a:solidFill>
                        <a:srgbClr val="BFBFBF"/>
                      </a:solidFill>
                      <a:prstDash val="solid"/>
                      <a:round/>
                      <a:headEnd type="none" w="med" len="med"/>
                      <a:tailEnd type="none" w="med" len="med"/>
                    </a:lnT>
                    <a:lnB w="28575"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362254579"/>
                  </a:ext>
                </a:extLst>
              </a:tr>
              <a:tr h="1701175">
                <a:tc vMerge="1">
                  <a:txBody>
                    <a:bodyPr/>
                    <a:lstStyle/>
                    <a:p>
                      <a:endParaRPr kumimoji="1" lang="ja-JP" altLang="en-US"/>
                    </a:p>
                  </a:txBody>
                  <a:tcPr/>
                </a:tc>
                <a:tc>
                  <a:txBody>
                    <a:bodyPr/>
                    <a:lstStyle/>
                    <a:p>
                      <a:pPr marL="342900" lvl="0" indent="-342900" algn="just">
                        <a:buFont typeface="Wingdings" panose="05000000000000000000" pitchFamily="2" charset="2"/>
                        <a:buChar char=""/>
                      </a:pPr>
                      <a:r>
                        <a:rPr lang="ja-JP" sz="18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「非常災害に関する具体的計画」の策定が求められていない（※）事業所</a:t>
                      </a:r>
                    </a:p>
                    <a:p>
                      <a:pPr marL="342900" lvl="0" indent="-342900" algn="just">
                        <a:buFont typeface="BIZ UD明朝 Medium" panose="02020500000000000000" pitchFamily="17" charset="-128"/>
                        <a:buChar char="※"/>
                      </a:pPr>
                      <a:r>
                        <a:rPr lang="ja-JP" sz="18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居宅介護、重度訪問介護、同行援護、行動援護、重度障害者等包括支援、自立生活援助、就労定着支援、居宅訪問型児童発達支援、保育所等訪問支援、計画相談支援、障害児相談支援、地域移行支援、地域定着支援</a:t>
                      </a:r>
                    </a:p>
                  </a:txBody>
                  <a:tcPr marL="68580" marR="68580" marT="0" marB="0" anchor="ctr">
                    <a:lnL w="28575" cap="flat" cmpd="sng" algn="ctr">
                      <a:solidFill>
                        <a:srgbClr val="BFBFBF"/>
                      </a:solidFill>
                      <a:prstDash val="solid"/>
                      <a:round/>
                      <a:headEnd type="none" w="med" len="med"/>
                      <a:tailEnd type="none" w="med" len="med"/>
                    </a:lnL>
                    <a:lnR w="28575" cap="flat" cmpd="sng" algn="ctr">
                      <a:solidFill>
                        <a:srgbClr val="BFBFBF"/>
                      </a:solidFill>
                      <a:prstDash val="solid"/>
                      <a:round/>
                      <a:headEnd type="none" w="med" len="med"/>
                      <a:tailEnd type="none" w="med" len="med"/>
                    </a:lnR>
                    <a:lnT w="28575" cap="flat" cmpd="sng" algn="ctr">
                      <a:solidFill>
                        <a:srgbClr val="BFBFBF"/>
                      </a:solidFill>
                      <a:prstDash val="solid"/>
                      <a:round/>
                      <a:headEnd type="none" w="med" len="med"/>
                      <a:tailEnd type="none" w="med" len="med"/>
                    </a:lnT>
                    <a:lnB w="28575"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18308890"/>
                  </a:ext>
                </a:extLst>
              </a:tr>
              <a:tr h="466838">
                <a:tc>
                  <a:txBody>
                    <a:bodyPr/>
                    <a:lstStyle/>
                    <a:p>
                      <a:pPr indent="76200" algn="l"/>
                      <a:r>
                        <a:rPr lang="ja-JP" sz="1800" b="1"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令和９年３月３１日</a:t>
                      </a:r>
                      <a:endParaRPr lang="ja-JP" sz="18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indent="76200" algn="l"/>
                      <a:r>
                        <a:rPr lang="ja-JP" sz="1800" b="1"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まで</a:t>
                      </a:r>
                      <a:endParaRPr lang="ja-JP" sz="18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68580" marR="68580" marT="0" marB="0" anchor="ctr">
                    <a:lnL w="28575" cap="flat" cmpd="sng" algn="ctr">
                      <a:solidFill>
                        <a:srgbClr val="BFBFBF"/>
                      </a:solidFill>
                      <a:prstDash val="solid"/>
                      <a:round/>
                      <a:headEnd type="none" w="med" len="med"/>
                      <a:tailEnd type="none" w="med" len="med"/>
                    </a:lnL>
                    <a:lnR w="28575" cap="flat" cmpd="sng" algn="ctr">
                      <a:solidFill>
                        <a:srgbClr val="BFBFBF"/>
                      </a:solidFill>
                      <a:prstDash val="solid"/>
                      <a:round/>
                      <a:headEnd type="none" w="med" len="med"/>
                      <a:tailEnd type="none" w="med" len="med"/>
                    </a:lnR>
                    <a:lnT w="28575" cap="flat" cmpd="sng" algn="ctr">
                      <a:solidFill>
                        <a:srgbClr val="BFBFBF"/>
                      </a:solidFill>
                      <a:prstDash val="solid"/>
                      <a:round/>
                      <a:headEnd type="none" w="med" len="med"/>
                      <a:tailEnd type="none" w="med" len="med"/>
                    </a:lnT>
                    <a:lnB w="28575" cap="flat" cmpd="sng" algn="ctr">
                      <a:solidFill>
                        <a:srgbClr val="BFBFBF"/>
                      </a:solidFill>
                      <a:prstDash val="solid"/>
                      <a:round/>
                      <a:headEnd type="none" w="med" len="med"/>
                      <a:tailEnd type="none" w="med" len="med"/>
                    </a:lnB>
                    <a:solidFill>
                      <a:schemeClr val="accent5">
                        <a:lumMod val="40000"/>
                        <a:lumOff val="60000"/>
                      </a:schemeClr>
                    </a:solidFill>
                  </a:tcPr>
                </a:tc>
                <a:tc>
                  <a:txBody>
                    <a:bodyPr/>
                    <a:lstStyle/>
                    <a:p>
                      <a:pPr marL="342900" lvl="0" indent="-342900" algn="just">
                        <a:buFont typeface="Wingdings" panose="05000000000000000000" pitchFamily="2" charset="2"/>
                        <a:buChar char=""/>
                      </a:pPr>
                      <a:r>
                        <a:rPr lang="ja-JP" sz="18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就労選択支援事業所</a:t>
                      </a:r>
                    </a:p>
                  </a:txBody>
                  <a:tcPr marL="68580" marR="68580" marT="0" marB="0" anchor="ctr">
                    <a:lnL w="28575" cap="flat" cmpd="sng" algn="ctr">
                      <a:solidFill>
                        <a:srgbClr val="BFBFBF"/>
                      </a:solidFill>
                      <a:prstDash val="solid"/>
                      <a:round/>
                      <a:headEnd type="none" w="med" len="med"/>
                      <a:tailEnd type="none" w="med" len="med"/>
                    </a:lnL>
                    <a:lnR w="28575" cap="flat" cmpd="sng" algn="ctr">
                      <a:solidFill>
                        <a:srgbClr val="BFBFBF"/>
                      </a:solidFill>
                      <a:prstDash val="solid"/>
                      <a:round/>
                      <a:headEnd type="none" w="med" len="med"/>
                      <a:tailEnd type="none" w="med" len="med"/>
                    </a:lnR>
                    <a:lnT w="28575" cap="flat" cmpd="sng" algn="ctr">
                      <a:solidFill>
                        <a:srgbClr val="BFBFBF"/>
                      </a:solidFill>
                      <a:prstDash val="solid"/>
                      <a:round/>
                      <a:headEnd type="none" w="med" len="med"/>
                      <a:tailEnd type="none" w="med" len="med"/>
                    </a:lnT>
                    <a:lnB w="28575"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724692956"/>
                  </a:ext>
                </a:extLst>
              </a:tr>
            </a:tbl>
          </a:graphicData>
        </a:graphic>
      </p:graphicFrame>
      <p:sp>
        <p:nvSpPr>
          <p:cNvPr id="12" name="テキスト ボックス 11">
            <a:extLst>
              <a:ext uri="{FF2B5EF4-FFF2-40B4-BE49-F238E27FC236}">
                <a16:creationId xmlns:a16="http://schemas.microsoft.com/office/drawing/2014/main" id="{A09D3BAA-A211-8C37-489A-94BA0A82D7B5}"/>
              </a:ext>
            </a:extLst>
          </p:cNvPr>
          <p:cNvSpPr txBox="1"/>
          <p:nvPr/>
        </p:nvSpPr>
        <p:spPr>
          <a:xfrm>
            <a:off x="1115854" y="1432516"/>
            <a:ext cx="2571750" cy="369332"/>
          </a:xfrm>
          <a:prstGeom prst="rect">
            <a:avLst/>
          </a:prstGeom>
          <a:noFill/>
        </p:spPr>
        <p:txBody>
          <a:bodyPr wrap="square" rtlCol="0">
            <a:spAutoFit/>
          </a:bodyPr>
          <a:lstStyle/>
          <a:p>
            <a:r>
              <a:rPr kumimoji="1" lang="en-US" altLang="ja-JP" b="1" dirty="0">
                <a:latin typeface="BIZ UDPゴシック" panose="020B0400000000000000" pitchFamily="50" charset="-128"/>
                <a:ea typeface="BIZ UDPゴシック" panose="020B0400000000000000" pitchFamily="50" charset="-128"/>
              </a:rPr>
              <a:t>【</a:t>
            </a:r>
            <a:r>
              <a:rPr kumimoji="1" lang="ja-JP" altLang="en-US" b="1" dirty="0">
                <a:latin typeface="BIZ UDPゴシック" panose="020B0400000000000000" pitchFamily="50" charset="-128"/>
                <a:ea typeface="BIZ UDPゴシック" panose="020B0400000000000000" pitchFamily="50" charset="-128"/>
              </a:rPr>
              <a:t>減算単位</a:t>
            </a:r>
            <a:r>
              <a:rPr kumimoji="1" lang="en-US" altLang="ja-JP" b="1" dirty="0">
                <a:latin typeface="BIZ UDPゴシック" panose="020B0400000000000000" pitchFamily="50" charset="-128"/>
                <a:ea typeface="BIZ UDPゴシック" panose="020B0400000000000000" pitchFamily="50" charset="-128"/>
              </a:rPr>
              <a:t>】</a:t>
            </a:r>
            <a:endParaRPr kumimoji="1" lang="ja-JP" altLang="en-US" b="1" dirty="0">
              <a:latin typeface="BIZ UDPゴシック" panose="020B0400000000000000" pitchFamily="50" charset="-128"/>
              <a:ea typeface="BIZ UDPゴシック" panose="020B0400000000000000" pitchFamily="50" charset="-128"/>
            </a:endParaRPr>
          </a:p>
        </p:txBody>
      </p:sp>
      <p:sp>
        <p:nvSpPr>
          <p:cNvPr id="5" name="テキスト ボックス 4">
            <a:extLst>
              <a:ext uri="{FF2B5EF4-FFF2-40B4-BE49-F238E27FC236}">
                <a16:creationId xmlns:a16="http://schemas.microsoft.com/office/drawing/2014/main" id="{F1BBCB9A-1C9D-9EA2-F99D-F3997C61E356}"/>
              </a:ext>
            </a:extLst>
          </p:cNvPr>
          <p:cNvSpPr txBox="1"/>
          <p:nvPr/>
        </p:nvSpPr>
        <p:spPr>
          <a:xfrm>
            <a:off x="8181296" y="467306"/>
            <a:ext cx="3855245" cy="369332"/>
          </a:xfrm>
          <a:prstGeom prst="rect">
            <a:avLst/>
          </a:prstGeom>
          <a:noFill/>
        </p:spPr>
        <p:txBody>
          <a:bodyPr wrap="square">
            <a:spAutoFit/>
          </a:bodyPr>
          <a:lstStyle/>
          <a:p>
            <a:r>
              <a:rPr lang="ja-JP" altLang="ja-JP" sz="1800" kern="100" dirty="0">
                <a:effectLst/>
                <a:latin typeface="HGP創英角ﾎﾟｯﾌﾟ体" panose="040B0A00000000000000" pitchFamily="50" charset="-128"/>
                <a:ea typeface="HGP創英角ﾎﾟｯﾌﾟ体" panose="040B0A00000000000000" pitchFamily="50" charset="-128"/>
                <a:cs typeface="Times New Roman" panose="02020603050405020304" pitchFamily="18" charset="0"/>
              </a:rPr>
              <a:t>③業務継続計画未策定減算（新設）</a:t>
            </a:r>
            <a:endParaRPr lang="en-US" altLang="ja-JP" sz="1800" kern="100" dirty="0">
              <a:latin typeface="HGP創英角ﾎﾟｯﾌﾟ体" panose="040B0A00000000000000" pitchFamily="50" charset="-128"/>
              <a:ea typeface="HGP創英角ﾎﾟｯﾌﾟ体" panose="040B0A00000000000000" pitchFamily="50" charset="-128"/>
              <a:cs typeface="Times New Roman" panose="02020603050405020304" pitchFamily="18" charset="0"/>
            </a:endParaRPr>
          </a:p>
        </p:txBody>
      </p:sp>
      <p:sp>
        <p:nvSpPr>
          <p:cNvPr id="6" name="テキスト ボックス 5">
            <a:extLst>
              <a:ext uri="{FF2B5EF4-FFF2-40B4-BE49-F238E27FC236}">
                <a16:creationId xmlns:a16="http://schemas.microsoft.com/office/drawing/2014/main" id="{E76D6543-A848-880F-FBB6-4AFEC2B6220E}"/>
              </a:ext>
            </a:extLst>
          </p:cNvPr>
          <p:cNvSpPr txBox="1"/>
          <p:nvPr/>
        </p:nvSpPr>
        <p:spPr>
          <a:xfrm>
            <a:off x="1051834" y="547869"/>
            <a:ext cx="7129462" cy="800219"/>
          </a:xfrm>
          <a:prstGeom prst="rect">
            <a:avLst/>
          </a:prstGeom>
          <a:noFill/>
        </p:spPr>
        <p:txBody>
          <a:bodyPr wrap="square" rtlCol="0">
            <a:spAutoFit/>
          </a:bodyPr>
          <a:lstStyle/>
          <a:p>
            <a:endParaRPr lang="en-US" altLang="ja-JP" sz="2800" dirty="0">
              <a:effectLst/>
              <a:latin typeface="HGP創英角ﾎﾟｯﾌﾟ体" panose="040B0A00000000000000" pitchFamily="50" charset="-128"/>
              <a:ea typeface="HGP創英角ﾎﾟｯﾌﾟ体" panose="040B0A00000000000000" pitchFamily="50" charset="-128"/>
              <a:cs typeface="Times New Roman" panose="02020603050405020304" pitchFamily="18" charset="0"/>
            </a:endParaRPr>
          </a:p>
          <a:p>
            <a:endParaRPr kumimoji="1" lang="ja-JP" altLang="en-US" dirty="0"/>
          </a:p>
        </p:txBody>
      </p:sp>
      <p:sp>
        <p:nvSpPr>
          <p:cNvPr id="7" name="テキスト ボックス 6">
            <a:extLst>
              <a:ext uri="{FF2B5EF4-FFF2-40B4-BE49-F238E27FC236}">
                <a16:creationId xmlns:a16="http://schemas.microsoft.com/office/drawing/2014/main" id="{915BAE62-F257-79D8-A36B-965875481392}"/>
              </a:ext>
            </a:extLst>
          </p:cNvPr>
          <p:cNvSpPr txBox="1"/>
          <p:nvPr/>
        </p:nvSpPr>
        <p:spPr>
          <a:xfrm>
            <a:off x="1115854" y="836638"/>
            <a:ext cx="6758635" cy="461665"/>
          </a:xfrm>
          <a:prstGeom prst="rect">
            <a:avLst/>
          </a:prstGeom>
          <a:noFill/>
        </p:spPr>
        <p:txBody>
          <a:bodyPr wrap="square">
            <a:spAutoFit/>
          </a:bodyPr>
          <a:lstStyle/>
          <a:p>
            <a:r>
              <a:rPr lang="ja-JP" altLang="en-US" sz="2400" kern="100" dirty="0">
                <a:effectLst/>
                <a:latin typeface="HGP創英角ﾎﾟｯﾌﾟ体" panose="040B0A00000000000000" pitchFamily="50" charset="-128"/>
                <a:ea typeface="HGP創英角ﾎﾟｯﾌﾟ体" panose="040B0A00000000000000" pitchFamily="50" charset="-128"/>
                <a:cs typeface="Times New Roman" panose="02020603050405020304" pitchFamily="18" charset="0"/>
              </a:rPr>
              <a:t>◆</a:t>
            </a:r>
            <a:r>
              <a:rPr lang="ja-JP" altLang="ja-JP" sz="2400" kern="100" dirty="0">
                <a:effectLst/>
                <a:latin typeface="HGP創英角ﾎﾟｯﾌﾟ体" panose="040B0A00000000000000" pitchFamily="50" charset="-128"/>
                <a:ea typeface="HGP創英角ﾎﾟｯﾌﾟ体" panose="040B0A00000000000000" pitchFamily="50" charset="-128"/>
                <a:cs typeface="Times New Roman" panose="02020603050405020304" pitchFamily="18" charset="0"/>
              </a:rPr>
              <a:t>業務継続計画未策定減算</a:t>
            </a:r>
            <a:endParaRPr lang="en-US" altLang="ja-JP" sz="2400" kern="100" dirty="0">
              <a:latin typeface="HGP創英角ﾎﾟｯﾌﾟ体" panose="040B0A00000000000000" pitchFamily="50" charset="-128"/>
              <a:ea typeface="HGP創英角ﾎﾟｯﾌﾟ体" panose="040B0A00000000000000" pitchFamily="50" charset="-128"/>
              <a:cs typeface="Times New Roman" panose="02020603050405020304" pitchFamily="18" charset="0"/>
            </a:endParaRPr>
          </a:p>
        </p:txBody>
      </p:sp>
      <p:pic>
        <p:nvPicPr>
          <p:cNvPr id="28" name="オーディオ 27">
            <a:hlinkClick r:id="" action="ppaction://media"/>
            <a:extLst>
              <a:ext uri="{FF2B5EF4-FFF2-40B4-BE49-F238E27FC236}">
                <a16:creationId xmlns:a16="http://schemas.microsoft.com/office/drawing/2014/main" id="{4901E372-F7C4-0637-8894-350430B2807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78991280"/>
      </p:ext>
    </p:extLst>
  </p:cSld>
  <p:clrMapOvr>
    <a:masterClrMapping/>
  </p:clrMapOvr>
  <mc:AlternateContent xmlns:mc="http://schemas.openxmlformats.org/markup-compatibility/2006" xmlns:p14="http://schemas.microsoft.com/office/powerpoint/2010/main">
    <mc:Choice Requires="p14">
      <p:transition spd="slow" p14:dur="2000" advTm="10239"/>
    </mc:Choice>
    <mc:Fallback xmlns="">
      <p:transition spd="slow" advTm="102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矢印: 五方向 3">
            <a:extLst>
              <a:ext uri="{FF2B5EF4-FFF2-40B4-BE49-F238E27FC236}">
                <a16:creationId xmlns:a16="http://schemas.microsoft.com/office/drawing/2014/main" id="{2C09246F-06F4-16AC-68F0-C4D5D264E398}"/>
              </a:ext>
            </a:extLst>
          </p:cNvPr>
          <p:cNvSpPr/>
          <p:nvPr/>
        </p:nvSpPr>
        <p:spPr>
          <a:xfrm>
            <a:off x="342900" y="328613"/>
            <a:ext cx="3586163" cy="742950"/>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b="1" dirty="0">
                <a:solidFill>
                  <a:schemeClr val="bg1"/>
                </a:solidFill>
              </a:rPr>
              <a:t>１</a:t>
            </a:r>
            <a:r>
              <a:rPr kumimoji="1" lang="ja-JP" altLang="en-US" sz="1800" b="1" dirty="0">
                <a:solidFill>
                  <a:schemeClr val="bg1"/>
                </a:solidFill>
              </a:rPr>
              <a:t>部  </a:t>
            </a:r>
            <a:endParaRPr lang="en-US" altLang="ja-JP" b="1" dirty="0">
              <a:solidFill>
                <a:schemeClr val="bg1"/>
              </a:solidFill>
            </a:endParaRPr>
          </a:p>
          <a:p>
            <a:r>
              <a:rPr lang="ja-JP" altLang="ja-JP" sz="1800" b="1" dirty="0">
                <a:solidFill>
                  <a:schemeClr val="bg1"/>
                </a:solidFill>
                <a:effectLst/>
                <a:latin typeface="+mn-ea"/>
                <a:cs typeface="Times New Roman" panose="02020603050405020304" pitchFamily="18" charset="0"/>
              </a:rPr>
              <a:t>令和</a:t>
            </a:r>
            <a:r>
              <a:rPr lang="en-US" altLang="ja-JP" sz="1800" b="1" dirty="0">
                <a:solidFill>
                  <a:schemeClr val="bg1"/>
                </a:solidFill>
                <a:effectLst/>
                <a:latin typeface="+mn-ea"/>
                <a:cs typeface="Times New Roman" panose="02020603050405020304" pitchFamily="18" charset="0"/>
              </a:rPr>
              <a:t>6</a:t>
            </a:r>
            <a:r>
              <a:rPr lang="ja-JP" altLang="ja-JP" sz="1800" b="1" dirty="0">
                <a:solidFill>
                  <a:schemeClr val="bg1"/>
                </a:solidFill>
                <a:effectLst/>
                <a:latin typeface="+mn-ea"/>
                <a:cs typeface="Times New Roman" panose="02020603050405020304" pitchFamily="18" charset="0"/>
              </a:rPr>
              <a:t>年度報酬改定のポイント</a:t>
            </a:r>
            <a:endParaRPr kumimoji="1" lang="ja-JP" altLang="en-US" sz="1800" b="1" dirty="0">
              <a:solidFill>
                <a:schemeClr val="bg1"/>
              </a:solidFill>
              <a:latin typeface="+mn-ea"/>
            </a:endParaRPr>
          </a:p>
        </p:txBody>
      </p:sp>
      <p:sp>
        <p:nvSpPr>
          <p:cNvPr id="8" name="テキスト ボックス 7">
            <a:extLst>
              <a:ext uri="{FF2B5EF4-FFF2-40B4-BE49-F238E27FC236}">
                <a16:creationId xmlns:a16="http://schemas.microsoft.com/office/drawing/2014/main" id="{9EEBA36F-D14A-822A-0667-97C1FAE6631E}"/>
              </a:ext>
            </a:extLst>
          </p:cNvPr>
          <p:cNvSpPr txBox="1"/>
          <p:nvPr/>
        </p:nvSpPr>
        <p:spPr>
          <a:xfrm>
            <a:off x="600076" y="1185863"/>
            <a:ext cx="7129462" cy="800219"/>
          </a:xfrm>
          <a:prstGeom prst="rect">
            <a:avLst/>
          </a:prstGeom>
          <a:noFill/>
        </p:spPr>
        <p:txBody>
          <a:bodyPr wrap="square" rtlCol="0">
            <a:spAutoFit/>
          </a:bodyPr>
          <a:lstStyle/>
          <a:p>
            <a:r>
              <a:rPr lang="ja-JP" altLang="ja-JP" sz="2800" dirty="0">
                <a:effectLst/>
                <a:latin typeface="HGP創英角ﾎﾟｯﾌﾟ体" panose="040B0A00000000000000" pitchFamily="50" charset="-128"/>
                <a:ea typeface="HGP創英角ﾎﾟｯﾌﾟ体" panose="040B0A00000000000000" pitchFamily="50" charset="-128"/>
                <a:cs typeface="Times New Roman" panose="02020603050405020304" pitchFamily="18" charset="0"/>
              </a:rPr>
              <a:t>④情報公表未報告減算（新設）　</a:t>
            </a:r>
            <a:endParaRPr lang="en-US" altLang="ja-JP" sz="2800" dirty="0">
              <a:effectLst/>
              <a:latin typeface="HGP創英角ﾎﾟｯﾌﾟ体" panose="040B0A00000000000000" pitchFamily="50" charset="-128"/>
              <a:ea typeface="HGP創英角ﾎﾟｯﾌﾟ体" panose="040B0A00000000000000" pitchFamily="50" charset="-128"/>
              <a:cs typeface="Times New Roman" panose="02020603050405020304" pitchFamily="18" charset="0"/>
            </a:endParaRPr>
          </a:p>
          <a:p>
            <a:endParaRPr kumimoji="1" lang="ja-JP" altLang="en-US" dirty="0"/>
          </a:p>
        </p:txBody>
      </p:sp>
      <p:sp>
        <p:nvSpPr>
          <p:cNvPr id="2" name="テキスト ボックス 1">
            <a:extLst>
              <a:ext uri="{FF2B5EF4-FFF2-40B4-BE49-F238E27FC236}">
                <a16:creationId xmlns:a16="http://schemas.microsoft.com/office/drawing/2014/main" id="{42C49AA0-7E2D-024A-BA3D-B379FDAA303F}"/>
              </a:ext>
            </a:extLst>
          </p:cNvPr>
          <p:cNvSpPr txBox="1"/>
          <p:nvPr/>
        </p:nvSpPr>
        <p:spPr>
          <a:xfrm>
            <a:off x="912170" y="1716032"/>
            <a:ext cx="9231955" cy="2431435"/>
          </a:xfrm>
          <a:prstGeom prst="rect">
            <a:avLst/>
          </a:prstGeom>
          <a:noFill/>
        </p:spPr>
        <p:txBody>
          <a:bodyPr wrap="square" rtlCol="0">
            <a:spAutoFit/>
          </a:bodyPr>
          <a:lstStyle/>
          <a:p>
            <a:pPr marL="285750" indent="-285750" algn="just">
              <a:buFont typeface="Wingdings" panose="05000000000000000000" pitchFamily="2" charset="2"/>
              <a:buChar char="Ø"/>
            </a:pPr>
            <a:r>
              <a:rPr lang="ja-JP" altLang="ja-JP" sz="2000" b="1" kern="100" dirty="0">
                <a:solidFill>
                  <a:srgbClr val="FF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障害福祉サービス等情報公表システム</a:t>
            </a:r>
            <a:r>
              <a:rPr lang="ja-JP" altLang="en-US" sz="2000" b="1" kern="100" dirty="0">
                <a:solidFill>
                  <a:srgbClr val="FF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2000" b="1" dirty="0">
                <a:solidFill>
                  <a:srgbClr val="FF0000"/>
                </a:solidFill>
                <a:effectLst/>
                <a:latin typeface="BIZ UDPゴシック" panose="020B0400000000000000" pitchFamily="50" charset="-128"/>
                <a:ea typeface="BIZ UDPゴシック" panose="020B0400000000000000" pitchFamily="50" charset="-128"/>
              </a:rPr>
              <a:t>ＷＡＭ　ＮＥＴ）</a:t>
            </a:r>
            <a:r>
              <a:rPr lang="ja-JP" altLang="ja-JP" sz="2000" b="1" kern="100" dirty="0">
                <a:solidFill>
                  <a:srgbClr val="FF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での情報登録が必須。</a:t>
            </a:r>
            <a:endParaRPr lang="en-US" altLang="ja-JP" sz="2000" b="1" kern="100" dirty="0">
              <a:solidFill>
                <a:srgbClr val="FF0000"/>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algn="just"/>
            <a:r>
              <a:rPr lang="ja-JP" altLang="en-US" sz="2000" b="1"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2000" b="1"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未報告となっている事業所に対し減算。</a:t>
            </a:r>
            <a:endParaRPr lang="en-US" altLang="ja-JP" sz="2000" b="1"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285750" indent="-285750" algn="just">
              <a:buFont typeface="Wingdings" panose="05000000000000000000" pitchFamily="2" charset="2"/>
              <a:buChar char="Ø"/>
            </a:pPr>
            <a:r>
              <a:rPr lang="ja-JP" altLang="ja-JP" sz="2000" b="1" kern="100" dirty="0">
                <a:solidFill>
                  <a:srgbClr val="FF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経過措置なし</a:t>
            </a:r>
            <a:endParaRPr lang="en-US" altLang="ja-JP" sz="2000" b="1" kern="100" dirty="0">
              <a:solidFill>
                <a:srgbClr val="FF0000"/>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algn="just"/>
            <a:r>
              <a:rPr lang="en-US" altLang="ja-JP" sz="1600" dirty="0">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ja-JP" sz="1600" dirty="0">
                <a:effectLst/>
                <a:latin typeface="BIZ UDPゴシック" panose="020B0400000000000000" pitchFamily="50" charset="-128"/>
                <a:ea typeface="BIZ UDPゴシック" panose="020B0400000000000000" pitchFamily="50" charset="-128"/>
                <a:cs typeface="Times New Roman" panose="02020603050405020304" pitchFamily="18" charset="0"/>
              </a:rPr>
              <a:t>利用者への情報公表、非常災害時の迅速な情報共有、財務状況の見える化の推進を図る観点から「情報公表未報告減算」</a:t>
            </a:r>
            <a:r>
              <a:rPr lang="ja-JP" altLang="en-US" sz="1600" dirty="0">
                <a:effectLst/>
                <a:latin typeface="BIZ UDPゴシック" panose="020B0400000000000000" pitchFamily="50" charset="-128"/>
                <a:ea typeface="BIZ UDPゴシック" panose="020B0400000000000000" pitchFamily="50" charset="-128"/>
                <a:cs typeface="Times New Roman" panose="02020603050405020304" pitchFamily="18" charset="0"/>
              </a:rPr>
              <a:t>が</a:t>
            </a:r>
            <a:r>
              <a:rPr lang="ja-JP" altLang="ja-JP" sz="1600" dirty="0">
                <a:effectLst/>
                <a:latin typeface="BIZ UDPゴシック" panose="020B0400000000000000" pitchFamily="50" charset="-128"/>
                <a:ea typeface="BIZ UDPゴシック" panose="020B0400000000000000" pitchFamily="50" charset="-128"/>
                <a:cs typeface="Times New Roman" panose="02020603050405020304" pitchFamily="18" charset="0"/>
              </a:rPr>
              <a:t>創設されました</a:t>
            </a:r>
            <a:r>
              <a:rPr lang="ja-JP" altLang="en-US" sz="1600" dirty="0">
                <a:effectLst/>
                <a:latin typeface="BIZ UDPゴシック" panose="020B0400000000000000" pitchFamily="50" charset="-128"/>
                <a:ea typeface="BIZ UDPゴシック" panose="020B0400000000000000" pitchFamily="50" charset="-128"/>
                <a:cs typeface="Times New Roman" panose="02020603050405020304" pitchFamily="18" charset="0"/>
              </a:rPr>
              <a:t>。</a:t>
            </a:r>
            <a:endParaRPr lang="ja-JP" altLang="ja-JP" sz="16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285750" indent="-285750" algn="just">
              <a:buFont typeface="Wingdings" panose="05000000000000000000" pitchFamily="2" charset="2"/>
              <a:buChar char="Ø"/>
            </a:pPr>
            <a:endParaRPr lang="en-US" altLang="ja-JP" sz="2000" b="1"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285750" indent="-285750" algn="just">
              <a:buFont typeface="Wingdings" panose="05000000000000000000" pitchFamily="2" charset="2"/>
              <a:buChar char="Ø"/>
            </a:pPr>
            <a:endParaRPr lang="ja-JP" altLang="ja-JP" sz="1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endParaRPr kumimoji="1" lang="ja-JP" altLang="en-US" dirty="0">
              <a:latin typeface="BIZ UDPゴシック" panose="020B0400000000000000" pitchFamily="50" charset="-128"/>
              <a:ea typeface="BIZ UDPゴシック" panose="020B0400000000000000" pitchFamily="50" charset="-128"/>
            </a:endParaRPr>
          </a:p>
        </p:txBody>
      </p:sp>
      <p:sp>
        <p:nvSpPr>
          <p:cNvPr id="5" name="テキスト ボックス 4">
            <a:extLst>
              <a:ext uri="{FF2B5EF4-FFF2-40B4-BE49-F238E27FC236}">
                <a16:creationId xmlns:a16="http://schemas.microsoft.com/office/drawing/2014/main" id="{F60ADA80-A223-F204-0341-AECED49A6CF6}"/>
              </a:ext>
            </a:extLst>
          </p:cNvPr>
          <p:cNvSpPr txBox="1"/>
          <p:nvPr/>
        </p:nvSpPr>
        <p:spPr>
          <a:xfrm>
            <a:off x="7809181" y="3936730"/>
            <a:ext cx="3218640" cy="646331"/>
          </a:xfrm>
          <a:prstGeom prst="rect">
            <a:avLst/>
          </a:prstGeom>
          <a:noFill/>
        </p:spPr>
        <p:txBody>
          <a:bodyPr wrap="square" rtlCol="0">
            <a:spAutoFit/>
          </a:bodyPr>
          <a:lstStyle/>
          <a:p>
            <a:pPr algn="just"/>
            <a:r>
              <a:rPr lang="ja-JP" altLang="ja-JP"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今一度情報公表に係る報告をしているかご確認ください。</a:t>
            </a:r>
          </a:p>
        </p:txBody>
      </p:sp>
      <p:pic>
        <p:nvPicPr>
          <p:cNvPr id="7" name="図 6">
            <a:extLst>
              <a:ext uri="{FF2B5EF4-FFF2-40B4-BE49-F238E27FC236}">
                <a16:creationId xmlns:a16="http://schemas.microsoft.com/office/drawing/2014/main" id="{D52398D2-AB43-E5B0-9442-9EA3158F2686}"/>
              </a:ext>
            </a:extLst>
          </p:cNvPr>
          <p:cNvPicPr>
            <a:picLocks noChangeAspect="1"/>
          </p:cNvPicPr>
          <p:nvPr/>
        </p:nvPicPr>
        <p:blipFill>
          <a:blip r:embed="rId5"/>
          <a:stretch>
            <a:fillRect/>
          </a:stretch>
        </p:blipFill>
        <p:spPr>
          <a:xfrm>
            <a:off x="600076" y="3369906"/>
            <a:ext cx="5495924" cy="2269732"/>
          </a:xfrm>
          <a:prstGeom prst="rect">
            <a:avLst/>
          </a:prstGeom>
          <a:ln>
            <a:solidFill>
              <a:schemeClr val="tx1"/>
            </a:solidFill>
          </a:ln>
        </p:spPr>
      </p:pic>
      <p:pic>
        <p:nvPicPr>
          <p:cNvPr id="10" name="図 9">
            <a:extLst>
              <a:ext uri="{FF2B5EF4-FFF2-40B4-BE49-F238E27FC236}">
                <a16:creationId xmlns:a16="http://schemas.microsoft.com/office/drawing/2014/main" id="{D0E1F595-41FE-EAB3-CD5F-1CB95B3D687A}"/>
              </a:ext>
            </a:extLst>
          </p:cNvPr>
          <p:cNvPicPr>
            <a:picLocks noChangeAspect="1"/>
          </p:cNvPicPr>
          <p:nvPr/>
        </p:nvPicPr>
        <p:blipFill>
          <a:blip r:embed="rId6"/>
          <a:stretch>
            <a:fillRect/>
          </a:stretch>
        </p:blipFill>
        <p:spPr>
          <a:xfrm>
            <a:off x="1680683" y="4262479"/>
            <a:ext cx="5689717" cy="2158487"/>
          </a:xfrm>
          <a:prstGeom prst="rect">
            <a:avLst/>
          </a:prstGeom>
          <a:ln>
            <a:solidFill>
              <a:schemeClr val="tx1"/>
            </a:solidFill>
          </a:ln>
        </p:spPr>
      </p:pic>
      <p:sp>
        <p:nvSpPr>
          <p:cNvPr id="9" name="フリーフォーム: 図形 8">
            <a:extLst>
              <a:ext uri="{FF2B5EF4-FFF2-40B4-BE49-F238E27FC236}">
                <a16:creationId xmlns:a16="http://schemas.microsoft.com/office/drawing/2014/main" id="{33BA3E41-E8D4-E701-E6CA-285373899B2E}"/>
              </a:ext>
            </a:extLst>
          </p:cNvPr>
          <p:cNvSpPr/>
          <p:nvPr/>
        </p:nvSpPr>
        <p:spPr>
          <a:xfrm>
            <a:off x="7674440" y="3818957"/>
            <a:ext cx="3353381" cy="1153093"/>
          </a:xfrm>
          <a:custGeom>
            <a:avLst/>
            <a:gdLst>
              <a:gd name="connsiteX0" fmla="*/ 199669 w 3664603"/>
              <a:gd name="connsiteY0" fmla="*/ 0 h 1603185"/>
              <a:gd name="connsiteX1" fmla="*/ 3464934 w 3664603"/>
              <a:gd name="connsiteY1" fmla="*/ 0 h 1603185"/>
              <a:gd name="connsiteX2" fmla="*/ 3664603 w 3664603"/>
              <a:gd name="connsiteY2" fmla="*/ 199669 h 1603185"/>
              <a:gd name="connsiteX3" fmla="*/ 3664603 w 3664603"/>
              <a:gd name="connsiteY3" fmla="*/ 998321 h 1603185"/>
              <a:gd name="connsiteX4" fmla="*/ 3464934 w 3664603"/>
              <a:gd name="connsiteY4" fmla="*/ 1197990 h 1603185"/>
              <a:gd name="connsiteX5" fmla="*/ 1246036 w 3664603"/>
              <a:gd name="connsiteY5" fmla="*/ 1197990 h 1603185"/>
              <a:gd name="connsiteX6" fmla="*/ 1197199 w 3664603"/>
              <a:gd name="connsiteY6" fmla="*/ 1603185 h 1603185"/>
              <a:gd name="connsiteX7" fmla="*/ 937953 w 3664603"/>
              <a:gd name="connsiteY7" fmla="*/ 1197990 h 1603185"/>
              <a:gd name="connsiteX8" fmla="*/ 199669 w 3664603"/>
              <a:gd name="connsiteY8" fmla="*/ 1197990 h 1603185"/>
              <a:gd name="connsiteX9" fmla="*/ 0 w 3664603"/>
              <a:gd name="connsiteY9" fmla="*/ 998321 h 1603185"/>
              <a:gd name="connsiteX10" fmla="*/ 0 w 3664603"/>
              <a:gd name="connsiteY10" fmla="*/ 199669 h 1603185"/>
              <a:gd name="connsiteX11" fmla="*/ 199669 w 3664603"/>
              <a:gd name="connsiteY11" fmla="*/ 0 h 1603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64603" h="1603185">
                <a:moveTo>
                  <a:pt x="199669" y="0"/>
                </a:moveTo>
                <a:lnTo>
                  <a:pt x="3464934" y="0"/>
                </a:lnTo>
                <a:cubicBezTo>
                  <a:pt x="3575208" y="0"/>
                  <a:pt x="3664603" y="89395"/>
                  <a:pt x="3664603" y="199669"/>
                </a:cubicBezTo>
                <a:lnTo>
                  <a:pt x="3664603" y="998321"/>
                </a:lnTo>
                <a:cubicBezTo>
                  <a:pt x="3664603" y="1108595"/>
                  <a:pt x="3575208" y="1197990"/>
                  <a:pt x="3464934" y="1197990"/>
                </a:cubicBezTo>
                <a:lnTo>
                  <a:pt x="1246036" y="1197990"/>
                </a:lnTo>
                <a:lnTo>
                  <a:pt x="1197199" y="1603185"/>
                </a:lnTo>
                <a:lnTo>
                  <a:pt x="937953" y="1197990"/>
                </a:lnTo>
                <a:lnTo>
                  <a:pt x="199669" y="1197990"/>
                </a:lnTo>
                <a:cubicBezTo>
                  <a:pt x="89395" y="1197990"/>
                  <a:pt x="0" y="1108595"/>
                  <a:pt x="0" y="998321"/>
                </a:cubicBezTo>
                <a:lnTo>
                  <a:pt x="0" y="199669"/>
                </a:lnTo>
                <a:cubicBezTo>
                  <a:pt x="0" y="89395"/>
                  <a:pt x="89395" y="0"/>
                  <a:pt x="199669" y="0"/>
                </a:cubicBez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pic>
        <p:nvPicPr>
          <p:cNvPr id="3" name="図 2">
            <a:extLst>
              <a:ext uri="{FF2B5EF4-FFF2-40B4-BE49-F238E27FC236}">
                <a16:creationId xmlns:a16="http://schemas.microsoft.com/office/drawing/2014/main" id="{0FFF47E9-759C-D8EA-B664-077F3BFB962C}"/>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8582851" y="4972050"/>
            <a:ext cx="1267086" cy="1214642"/>
          </a:xfrm>
          <a:prstGeom prst="rect">
            <a:avLst/>
          </a:prstGeom>
        </p:spPr>
      </p:pic>
      <p:pic>
        <p:nvPicPr>
          <p:cNvPr id="6" name="図 5">
            <a:extLst>
              <a:ext uri="{FF2B5EF4-FFF2-40B4-BE49-F238E27FC236}">
                <a16:creationId xmlns:a16="http://schemas.microsoft.com/office/drawing/2014/main" id="{21359C9F-B676-B87E-89CA-A8CD1EB97D3B}"/>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790" b="89790" l="9276" r="89987">
                        <a14:foregroundMark x1="9623" y1="47133" x2="9623" y2="47133"/>
                        <a14:foregroundMark x1="12354" y1="24895" x2="12354" y2="24895"/>
                        <a14:foregroundMark x1="15215" y1="14126" x2="15215" y2="14126"/>
                        <a14:foregroundMark x1="15691" y1="29790" x2="15691" y2="29790"/>
                        <a14:foregroundMark x1="16992" y1="33706" x2="16992" y2="33706"/>
                        <a14:foregroundMark x1="17122" y1="49790" x2="17122" y2="49790"/>
                        <a14:foregroundMark x1="21847" y1="26014" x2="21847" y2="26014"/>
                        <a14:foregroundMark x1="20806" y1="19860" x2="20806" y2="19860"/>
                        <a14:foregroundMark x1="9276" y1="38322" x2="9276" y2="38322"/>
                        <a14:foregroundMark x1="57261" y1="57063" x2="57261" y2="57063"/>
                        <a14:foregroundMark x1="70655" y1="44336" x2="70655" y2="44336"/>
                      </a14:backgroundRemoval>
                    </a14:imgEffect>
                  </a14:imgLayer>
                </a14:imgProps>
              </a:ext>
            </a:extLst>
          </a:blip>
          <a:stretch>
            <a:fillRect/>
          </a:stretch>
        </p:blipFill>
        <p:spPr>
          <a:xfrm>
            <a:off x="6493094" y="552580"/>
            <a:ext cx="2348487" cy="727858"/>
          </a:xfrm>
          <a:prstGeom prst="rect">
            <a:avLst/>
          </a:prstGeom>
        </p:spPr>
      </p:pic>
      <p:sp>
        <p:nvSpPr>
          <p:cNvPr id="11" name="テキスト ボックス 10">
            <a:extLst>
              <a:ext uri="{FF2B5EF4-FFF2-40B4-BE49-F238E27FC236}">
                <a16:creationId xmlns:a16="http://schemas.microsoft.com/office/drawing/2014/main" id="{CC0152D7-C041-1AA6-13F0-AE6772971117}"/>
              </a:ext>
            </a:extLst>
          </p:cNvPr>
          <p:cNvSpPr txBox="1"/>
          <p:nvPr/>
        </p:nvSpPr>
        <p:spPr>
          <a:xfrm>
            <a:off x="8640365" y="685118"/>
            <a:ext cx="3007519" cy="584775"/>
          </a:xfrm>
          <a:prstGeom prst="rect">
            <a:avLst/>
          </a:prstGeom>
          <a:noFill/>
        </p:spPr>
        <p:txBody>
          <a:bodyPr wrap="square" rtlCol="0">
            <a:spAutoFit/>
          </a:bodyPr>
          <a:lstStyle/>
          <a:p>
            <a:r>
              <a:rPr kumimoji="1" lang="ja-JP" altLang="en-US" sz="1600" dirty="0">
                <a:solidFill>
                  <a:srgbClr val="FF0000"/>
                </a:solidFill>
                <a:latin typeface="BIZ UDPゴシック" panose="020B0400000000000000" pitchFamily="50" charset="-128"/>
                <a:ea typeface="BIZ UDPゴシック" panose="020B0400000000000000" pitchFamily="50" charset="-128"/>
              </a:rPr>
              <a:t>介護保険サービスにはない</a:t>
            </a:r>
            <a:endParaRPr kumimoji="1" lang="en-US" altLang="ja-JP" sz="1600" dirty="0">
              <a:solidFill>
                <a:srgbClr val="FF0000"/>
              </a:solidFill>
              <a:latin typeface="BIZ UDPゴシック" panose="020B0400000000000000" pitchFamily="50" charset="-128"/>
              <a:ea typeface="BIZ UDPゴシック" panose="020B0400000000000000" pitchFamily="50" charset="-128"/>
            </a:endParaRPr>
          </a:p>
          <a:p>
            <a:r>
              <a:rPr kumimoji="1" lang="ja-JP" altLang="en-US" sz="1600" dirty="0">
                <a:solidFill>
                  <a:srgbClr val="FF0000"/>
                </a:solidFill>
                <a:latin typeface="BIZ UDPゴシック" panose="020B0400000000000000" pitchFamily="50" charset="-128"/>
                <a:ea typeface="BIZ UDPゴシック" panose="020B0400000000000000" pitchFamily="50" charset="-128"/>
              </a:rPr>
              <a:t>減算ですので注意してください</a:t>
            </a:r>
          </a:p>
        </p:txBody>
      </p:sp>
      <p:pic>
        <p:nvPicPr>
          <p:cNvPr id="108" name="オーディオ 107">
            <a:hlinkClick r:id="" action="ppaction://media"/>
            <a:extLst>
              <a:ext uri="{FF2B5EF4-FFF2-40B4-BE49-F238E27FC236}">
                <a16:creationId xmlns:a16="http://schemas.microsoft.com/office/drawing/2014/main" id="{981A2368-0DFA-9FB7-66E9-444F2082CBDA}"/>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75482994"/>
      </p:ext>
    </p:extLst>
  </p:cSld>
  <p:clrMapOvr>
    <a:masterClrMapping/>
  </p:clrMapOvr>
  <mc:AlternateContent xmlns:mc="http://schemas.openxmlformats.org/markup-compatibility/2006" xmlns:p14="http://schemas.microsoft.com/office/powerpoint/2010/main">
    <mc:Choice Requires="p14">
      <p:transition spd="slow" p14:dur="2000" advTm="23932"/>
    </mc:Choice>
    <mc:Fallback xmlns="">
      <p:transition spd="slow" advTm="239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9EEBA36F-D14A-822A-0667-97C1FAE6631E}"/>
              </a:ext>
            </a:extLst>
          </p:cNvPr>
          <p:cNvSpPr txBox="1"/>
          <p:nvPr/>
        </p:nvSpPr>
        <p:spPr>
          <a:xfrm>
            <a:off x="907256" y="880774"/>
            <a:ext cx="7129462" cy="461665"/>
          </a:xfrm>
          <a:prstGeom prst="rect">
            <a:avLst/>
          </a:prstGeom>
          <a:noFill/>
        </p:spPr>
        <p:txBody>
          <a:bodyPr wrap="square" rtlCol="0">
            <a:spAutoFit/>
          </a:bodyPr>
          <a:lstStyle/>
          <a:p>
            <a:r>
              <a:rPr lang="ja-JP" altLang="en-US" sz="2400" dirty="0">
                <a:latin typeface="HGP創英角ﾎﾟｯﾌﾟ体" panose="040B0A00000000000000" pitchFamily="50" charset="-128"/>
                <a:ea typeface="HGP創英角ﾎﾟｯﾌﾟ体" panose="040B0A00000000000000" pitchFamily="50" charset="-128"/>
                <a:cs typeface="Times New Roman" panose="02020603050405020304" pitchFamily="18" charset="0"/>
              </a:rPr>
              <a:t>◆</a:t>
            </a:r>
            <a:r>
              <a:rPr lang="ja-JP" altLang="ja-JP" sz="2400" dirty="0">
                <a:effectLst/>
                <a:latin typeface="HGP創英角ﾎﾟｯﾌﾟ体" panose="040B0A00000000000000" pitchFamily="50" charset="-128"/>
                <a:ea typeface="HGP創英角ﾎﾟｯﾌﾟ体" panose="040B0A00000000000000" pitchFamily="50" charset="-128"/>
                <a:cs typeface="Times New Roman" panose="02020603050405020304" pitchFamily="18" charset="0"/>
              </a:rPr>
              <a:t>情報公表未報告減算</a:t>
            </a:r>
            <a:r>
              <a:rPr lang="ja-JP" altLang="en-US" sz="2400" dirty="0">
                <a:effectLst/>
                <a:latin typeface="HGP創英角ﾎﾟｯﾌﾟ体" panose="040B0A00000000000000" pitchFamily="50" charset="-128"/>
                <a:ea typeface="HGP創英角ﾎﾟｯﾌﾟ体" panose="040B0A00000000000000" pitchFamily="50" charset="-128"/>
                <a:cs typeface="Times New Roman" panose="02020603050405020304" pitchFamily="18" charset="0"/>
              </a:rPr>
              <a:t>単位</a:t>
            </a:r>
            <a:endParaRPr kumimoji="1" lang="ja-JP" altLang="en-US" sz="2400" dirty="0"/>
          </a:p>
        </p:txBody>
      </p:sp>
      <p:graphicFrame>
        <p:nvGraphicFramePr>
          <p:cNvPr id="7" name="表 6">
            <a:extLst>
              <a:ext uri="{FF2B5EF4-FFF2-40B4-BE49-F238E27FC236}">
                <a16:creationId xmlns:a16="http://schemas.microsoft.com/office/drawing/2014/main" id="{4061A50D-9C9A-003A-B74F-E6EDD662C037}"/>
              </a:ext>
            </a:extLst>
          </p:cNvPr>
          <p:cNvGraphicFramePr>
            <a:graphicFrameLocks noGrp="1"/>
          </p:cNvGraphicFramePr>
          <p:nvPr>
            <p:extLst>
              <p:ext uri="{D42A27DB-BD31-4B8C-83A1-F6EECF244321}">
                <p14:modId xmlns:p14="http://schemas.microsoft.com/office/powerpoint/2010/main" val="693158458"/>
              </p:ext>
            </p:extLst>
          </p:nvPr>
        </p:nvGraphicFramePr>
        <p:xfrm>
          <a:off x="942975" y="1594268"/>
          <a:ext cx="9498883" cy="1100733"/>
        </p:xfrm>
        <a:graphic>
          <a:graphicData uri="http://schemas.openxmlformats.org/drawingml/2006/table">
            <a:tbl>
              <a:tblPr firstRow="1" firstCol="1" bandRow="1"/>
              <a:tblGrid>
                <a:gridCol w="2102461">
                  <a:extLst>
                    <a:ext uri="{9D8B030D-6E8A-4147-A177-3AD203B41FA5}">
                      <a16:colId xmlns:a16="http://schemas.microsoft.com/office/drawing/2014/main" val="2311673712"/>
                    </a:ext>
                  </a:extLst>
                </a:gridCol>
                <a:gridCol w="7396422">
                  <a:extLst>
                    <a:ext uri="{9D8B030D-6E8A-4147-A177-3AD203B41FA5}">
                      <a16:colId xmlns:a16="http://schemas.microsoft.com/office/drawing/2014/main" val="953207281"/>
                    </a:ext>
                  </a:extLst>
                </a:gridCol>
              </a:tblGrid>
              <a:tr h="525575">
                <a:tc rowSpan="2">
                  <a:txBody>
                    <a:bodyPr/>
                    <a:lstStyle/>
                    <a:p>
                      <a:pPr algn="ctr"/>
                      <a:r>
                        <a:rPr lang="ja-JP" sz="1800" b="1" dirty="0">
                          <a:solidFill>
                            <a:srgbClr val="FFFFFF"/>
                          </a:solidFill>
                          <a:effectLst/>
                          <a:latin typeface="Century" panose="02040604050505020304" pitchFamily="18" charset="0"/>
                          <a:ea typeface="BIZ UDPゴシック" panose="020B0400000000000000" pitchFamily="50" charset="-128"/>
                          <a:cs typeface="Times New Roman" panose="02020603050405020304" pitchFamily="18" charset="0"/>
                        </a:rPr>
                        <a:t>減算単位</a:t>
                      </a:r>
                      <a:endParaRPr lang="ja-JP" sz="1800" dirty="0">
                        <a:effectLst/>
                        <a:latin typeface="Century" panose="02040604050505020304" pitchFamily="18" charset="0"/>
                        <a:ea typeface="BIZ UD明朝 Medium" panose="02020500000000000000" pitchFamily="17" charset="-128"/>
                        <a:cs typeface="Times New Roman" panose="02020603050405020304" pitchFamily="18" charset="0"/>
                      </a:endParaRPr>
                    </a:p>
                  </a:txBody>
                  <a:tcPr marL="68580" marR="68580" marT="0" marB="0" anchor="ctr">
                    <a:lnL w="28575" cap="flat" cmpd="sng" algn="ctr">
                      <a:solidFill>
                        <a:srgbClr val="BFBFBF"/>
                      </a:solidFill>
                      <a:prstDash val="solid"/>
                      <a:round/>
                      <a:headEnd type="none" w="med" len="med"/>
                      <a:tailEnd type="none" w="med" len="med"/>
                    </a:lnL>
                    <a:lnR w="28575" cap="flat" cmpd="sng" algn="ctr">
                      <a:solidFill>
                        <a:srgbClr val="BFBFBF"/>
                      </a:solidFill>
                      <a:prstDash val="solid"/>
                      <a:round/>
                      <a:headEnd type="none" w="med" len="med"/>
                      <a:tailEnd type="none" w="med" len="med"/>
                    </a:lnR>
                    <a:lnT w="28575" cap="flat" cmpd="sng" algn="ctr">
                      <a:solidFill>
                        <a:srgbClr val="BFBFBF"/>
                      </a:solidFill>
                      <a:prstDash val="solid"/>
                      <a:round/>
                      <a:headEnd type="none" w="med" len="med"/>
                      <a:tailEnd type="none" w="med" len="med"/>
                    </a:lnT>
                    <a:lnB w="28575" cap="flat" cmpd="sng" algn="ctr">
                      <a:solidFill>
                        <a:srgbClr val="BFBFBF"/>
                      </a:solidFill>
                      <a:prstDash val="solid"/>
                      <a:round/>
                      <a:headEnd type="none" w="med" len="med"/>
                      <a:tailEnd type="none" w="med" len="med"/>
                    </a:lnB>
                    <a:solidFill>
                      <a:srgbClr val="595959"/>
                    </a:solidFill>
                  </a:tcPr>
                </a:tc>
                <a:tc>
                  <a:txBody>
                    <a:bodyPr/>
                    <a:lstStyle/>
                    <a:p>
                      <a:pPr indent="139700" algn="just"/>
                      <a:r>
                        <a:rPr lang="ja-JP" sz="1800" b="1" dirty="0">
                          <a:effectLst/>
                          <a:latin typeface="Century" panose="02040604050505020304" pitchFamily="18" charset="0"/>
                          <a:ea typeface="BIZ UDPゴシック" panose="020B0400000000000000" pitchFamily="50" charset="-128"/>
                          <a:cs typeface="Times New Roman" panose="02020603050405020304" pitchFamily="18" charset="0"/>
                        </a:rPr>
                        <a:t>施設・居住系 （※）　　</a:t>
                      </a:r>
                      <a:r>
                        <a:rPr lang="ja-JP" altLang="en-US" sz="1800" b="1" dirty="0">
                          <a:effectLst/>
                          <a:latin typeface="Century" panose="02040604050505020304" pitchFamily="18" charset="0"/>
                          <a:ea typeface="BIZ UDPゴシック" panose="020B0400000000000000" pitchFamily="50" charset="-128"/>
                          <a:cs typeface="Times New Roman" panose="02020603050405020304" pitchFamily="18" charset="0"/>
                        </a:rPr>
                        <a:t>　　　　</a:t>
                      </a:r>
                      <a:r>
                        <a:rPr lang="ja-JP" sz="1800" dirty="0">
                          <a:effectLst/>
                          <a:latin typeface="Century" panose="02040604050505020304" pitchFamily="18" charset="0"/>
                          <a:ea typeface="BIZ UDPゴシック" panose="020B0400000000000000" pitchFamily="50" charset="-128"/>
                          <a:cs typeface="Times New Roman" panose="02020603050405020304" pitchFamily="18" charset="0"/>
                        </a:rPr>
                        <a:t>所定単位数の</a:t>
                      </a:r>
                      <a:r>
                        <a:rPr lang="ja-JP" sz="1800" b="1" dirty="0">
                          <a:effectLst/>
                          <a:latin typeface="Century" panose="02040604050505020304" pitchFamily="18" charset="0"/>
                          <a:ea typeface="BIZ UDPゴシック" panose="020B0400000000000000" pitchFamily="50" charset="-128"/>
                          <a:cs typeface="Times New Roman" panose="02020603050405020304" pitchFamily="18" charset="0"/>
                        </a:rPr>
                        <a:t>１０％</a:t>
                      </a:r>
                      <a:endParaRPr lang="ja-JP" sz="1800" dirty="0">
                        <a:effectLst/>
                        <a:latin typeface="Century" panose="02040604050505020304" pitchFamily="18" charset="0"/>
                        <a:ea typeface="BIZ UD明朝 Medium" panose="02020500000000000000" pitchFamily="17" charset="-128"/>
                        <a:cs typeface="Times New Roman" panose="02020603050405020304" pitchFamily="18" charset="0"/>
                      </a:endParaRPr>
                    </a:p>
                  </a:txBody>
                  <a:tcPr marL="68580" marR="68580" marT="0" marB="0" anchor="ctr">
                    <a:lnL w="28575" cap="flat" cmpd="sng" algn="ctr">
                      <a:solidFill>
                        <a:srgbClr val="BFBFBF"/>
                      </a:solidFill>
                      <a:prstDash val="solid"/>
                      <a:round/>
                      <a:headEnd type="none" w="med" len="med"/>
                      <a:tailEnd type="none" w="med" len="med"/>
                    </a:lnL>
                    <a:lnR w="28575" cap="flat" cmpd="sng" algn="ctr">
                      <a:solidFill>
                        <a:srgbClr val="BFBFBF"/>
                      </a:solidFill>
                      <a:prstDash val="solid"/>
                      <a:round/>
                      <a:headEnd type="none" w="med" len="med"/>
                      <a:tailEnd type="none" w="med" len="med"/>
                    </a:lnR>
                    <a:lnT w="28575" cap="flat" cmpd="sng" algn="ctr">
                      <a:solidFill>
                        <a:srgbClr val="BFBFBF"/>
                      </a:solidFill>
                      <a:prstDash val="solid"/>
                      <a:round/>
                      <a:headEnd type="none" w="med" len="med"/>
                      <a:tailEnd type="none" w="med" len="med"/>
                    </a:lnT>
                    <a:lnB w="28575"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1965764318"/>
                  </a:ext>
                </a:extLst>
              </a:tr>
              <a:tr h="575158">
                <a:tc vMerge="1">
                  <a:txBody>
                    <a:bodyPr/>
                    <a:lstStyle/>
                    <a:p>
                      <a:endParaRPr kumimoji="1" lang="ja-JP" altLang="en-US"/>
                    </a:p>
                  </a:txBody>
                  <a:tcPr/>
                </a:tc>
                <a:tc>
                  <a:txBody>
                    <a:bodyPr/>
                    <a:lstStyle/>
                    <a:p>
                      <a:pPr indent="152400" algn="just"/>
                      <a:r>
                        <a:rPr lang="ja-JP" sz="1800" b="1" dirty="0">
                          <a:effectLst/>
                          <a:latin typeface="Century" panose="02040604050505020304" pitchFamily="18" charset="0"/>
                          <a:ea typeface="BIZ UDPゴシック" panose="020B0400000000000000" pitchFamily="50" charset="-128"/>
                          <a:cs typeface="Times New Roman" panose="02020603050405020304" pitchFamily="18" charset="0"/>
                        </a:rPr>
                        <a:t>訪問・通所・相談系 （※）　　</a:t>
                      </a:r>
                      <a:r>
                        <a:rPr lang="ja-JP" sz="1800" dirty="0">
                          <a:effectLst/>
                          <a:latin typeface="Century" panose="02040604050505020304" pitchFamily="18" charset="0"/>
                          <a:ea typeface="BIZ UDPゴシック" panose="020B0400000000000000" pitchFamily="50" charset="-128"/>
                          <a:cs typeface="Times New Roman" panose="02020603050405020304" pitchFamily="18" charset="0"/>
                        </a:rPr>
                        <a:t>所定単位数の</a:t>
                      </a:r>
                      <a:r>
                        <a:rPr lang="ja-JP" sz="1800" b="1" dirty="0">
                          <a:effectLst/>
                          <a:latin typeface="Century" panose="02040604050505020304" pitchFamily="18" charset="0"/>
                          <a:ea typeface="BIZ UDPゴシック" panose="020B0400000000000000" pitchFamily="50" charset="-128"/>
                          <a:cs typeface="Times New Roman" panose="02020603050405020304" pitchFamily="18" charset="0"/>
                        </a:rPr>
                        <a:t>５％</a:t>
                      </a:r>
                      <a:endParaRPr lang="ja-JP" sz="1800" dirty="0">
                        <a:effectLst/>
                        <a:latin typeface="Century" panose="02040604050505020304" pitchFamily="18" charset="0"/>
                        <a:ea typeface="BIZ UD明朝 Medium" panose="02020500000000000000" pitchFamily="17" charset="-128"/>
                        <a:cs typeface="Times New Roman" panose="02020603050405020304" pitchFamily="18" charset="0"/>
                      </a:endParaRPr>
                    </a:p>
                  </a:txBody>
                  <a:tcPr marL="68580" marR="68580" marT="0" marB="0" anchor="ctr">
                    <a:lnL w="28575" cap="flat" cmpd="sng" algn="ctr">
                      <a:solidFill>
                        <a:srgbClr val="BFBFBF"/>
                      </a:solidFill>
                      <a:prstDash val="solid"/>
                      <a:round/>
                      <a:headEnd type="none" w="med" len="med"/>
                      <a:tailEnd type="none" w="med" len="med"/>
                    </a:lnL>
                    <a:lnR w="28575" cap="flat" cmpd="sng" algn="ctr">
                      <a:solidFill>
                        <a:srgbClr val="BFBFBF"/>
                      </a:solidFill>
                      <a:prstDash val="solid"/>
                      <a:round/>
                      <a:headEnd type="none" w="med" len="med"/>
                      <a:tailEnd type="none" w="med" len="med"/>
                    </a:lnR>
                    <a:lnT w="28575" cap="flat" cmpd="sng" algn="ctr">
                      <a:solidFill>
                        <a:srgbClr val="BFBFBF"/>
                      </a:solidFill>
                      <a:prstDash val="solid"/>
                      <a:round/>
                      <a:headEnd type="none" w="med" len="med"/>
                      <a:tailEnd type="none" w="med" len="med"/>
                    </a:lnT>
                    <a:lnB w="28575"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1625472528"/>
                  </a:ext>
                </a:extLst>
              </a:tr>
            </a:tbl>
          </a:graphicData>
        </a:graphic>
      </p:graphicFrame>
      <p:sp>
        <p:nvSpPr>
          <p:cNvPr id="10" name="テキスト ボックス 9">
            <a:extLst>
              <a:ext uri="{FF2B5EF4-FFF2-40B4-BE49-F238E27FC236}">
                <a16:creationId xmlns:a16="http://schemas.microsoft.com/office/drawing/2014/main" id="{DB18FAA0-11DC-41CB-D529-C9132F7DE2D4}"/>
              </a:ext>
            </a:extLst>
          </p:cNvPr>
          <p:cNvSpPr txBox="1"/>
          <p:nvPr/>
        </p:nvSpPr>
        <p:spPr>
          <a:xfrm>
            <a:off x="907256" y="3139014"/>
            <a:ext cx="3986213" cy="369332"/>
          </a:xfrm>
          <a:prstGeom prst="rect">
            <a:avLst/>
          </a:prstGeom>
          <a:noFill/>
        </p:spPr>
        <p:txBody>
          <a:bodyPr wrap="square" rtlCol="0">
            <a:spAutoFit/>
          </a:bodyPr>
          <a:lstStyle/>
          <a:p>
            <a:pPr algn="just"/>
            <a:r>
              <a:rPr lang="en-US" altLang="ja-JP" sz="1800" dirty="0">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ja-JP" sz="1800" dirty="0">
                <a:effectLst/>
                <a:latin typeface="BIZ UDPゴシック" panose="020B0400000000000000" pitchFamily="50" charset="-128"/>
                <a:ea typeface="BIZ UDPゴシック" panose="020B0400000000000000" pitchFamily="50" charset="-128"/>
                <a:cs typeface="Times New Roman" panose="02020603050405020304" pitchFamily="18" charset="0"/>
              </a:rPr>
              <a:t>サービス種別</a:t>
            </a:r>
          </a:p>
        </p:txBody>
      </p:sp>
      <p:graphicFrame>
        <p:nvGraphicFramePr>
          <p:cNvPr id="11" name="表 10">
            <a:extLst>
              <a:ext uri="{FF2B5EF4-FFF2-40B4-BE49-F238E27FC236}">
                <a16:creationId xmlns:a16="http://schemas.microsoft.com/office/drawing/2014/main" id="{DE352867-9A53-6C4E-891A-0083C31CFC51}"/>
              </a:ext>
            </a:extLst>
          </p:cNvPr>
          <p:cNvGraphicFramePr>
            <a:graphicFrameLocks noGrp="1"/>
          </p:cNvGraphicFramePr>
          <p:nvPr>
            <p:extLst>
              <p:ext uri="{D42A27DB-BD31-4B8C-83A1-F6EECF244321}">
                <p14:modId xmlns:p14="http://schemas.microsoft.com/office/powerpoint/2010/main" val="718145650"/>
              </p:ext>
            </p:extLst>
          </p:nvPr>
        </p:nvGraphicFramePr>
        <p:xfrm>
          <a:off x="907256" y="3508346"/>
          <a:ext cx="9534602" cy="2774468"/>
        </p:xfrm>
        <a:graphic>
          <a:graphicData uri="http://schemas.openxmlformats.org/drawingml/2006/table">
            <a:tbl>
              <a:tblPr firstRow="1" firstCol="1" bandRow="1"/>
              <a:tblGrid>
                <a:gridCol w="2110366">
                  <a:extLst>
                    <a:ext uri="{9D8B030D-6E8A-4147-A177-3AD203B41FA5}">
                      <a16:colId xmlns:a16="http://schemas.microsoft.com/office/drawing/2014/main" val="2063963102"/>
                    </a:ext>
                  </a:extLst>
                </a:gridCol>
                <a:gridCol w="7424236">
                  <a:extLst>
                    <a:ext uri="{9D8B030D-6E8A-4147-A177-3AD203B41FA5}">
                      <a16:colId xmlns:a16="http://schemas.microsoft.com/office/drawing/2014/main" val="1868569021"/>
                    </a:ext>
                  </a:extLst>
                </a:gridCol>
              </a:tblGrid>
              <a:tr h="924822">
                <a:tc>
                  <a:txBody>
                    <a:bodyPr/>
                    <a:lstStyle/>
                    <a:p>
                      <a:pPr marL="342900" lvl="0" indent="-342900" algn="just">
                        <a:buFont typeface="Wingdings" panose="05000000000000000000" pitchFamily="2" charset="2"/>
                        <a:buChar char=""/>
                      </a:pPr>
                      <a:r>
                        <a:rPr lang="ja-JP" sz="1800" dirty="0">
                          <a:effectLst/>
                          <a:latin typeface="BIZ UDPゴシック" panose="020B0400000000000000" pitchFamily="50" charset="-128"/>
                          <a:ea typeface="BIZ UDPゴシック" panose="020B0400000000000000" pitchFamily="50" charset="-128"/>
                          <a:cs typeface="Times New Roman" panose="02020603050405020304" pitchFamily="18" charset="0"/>
                        </a:rPr>
                        <a:t>施設・居住系</a:t>
                      </a:r>
                    </a:p>
                  </a:txBody>
                  <a:tcPr marL="68580" marR="68580" marT="0" marB="0" anchor="ctr">
                    <a:lnL w="28575" cap="flat" cmpd="sng" algn="ctr">
                      <a:solidFill>
                        <a:srgbClr val="BFBFBF"/>
                      </a:solidFill>
                      <a:prstDash val="solid"/>
                      <a:round/>
                      <a:headEnd type="none" w="med" len="med"/>
                      <a:tailEnd type="none" w="med" len="med"/>
                    </a:lnL>
                    <a:lnR w="28575" cap="flat" cmpd="sng" algn="ctr">
                      <a:solidFill>
                        <a:srgbClr val="BFBFBF"/>
                      </a:solidFill>
                      <a:prstDash val="solid"/>
                      <a:round/>
                      <a:headEnd type="none" w="med" len="med"/>
                      <a:tailEnd type="none" w="med" len="med"/>
                    </a:lnR>
                    <a:lnT w="28575" cap="flat" cmpd="sng" algn="ctr">
                      <a:solidFill>
                        <a:srgbClr val="BFBFBF"/>
                      </a:solidFill>
                      <a:prstDash val="solid"/>
                      <a:round/>
                      <a:headEnd type="none" w="med" len="med"/>
                      <a:tailEnd type="none" w="med" len="med"/>
                    </a:lnT>
                    <a:lnB w="28575" cap="flat" cmpd="sng" algn="ctr">
                      <a:solidFill>
                        <a:srgbClr val="BFBFBF"/>
                      </a:solidFill>
                      <a:prstDash val="solid"/>
                      <a:round/>
                      <a:headEnd type="none" w="med" len="med"/>
                      <a:tailEnd type="none" w="med" len="med"/>
                    </a:lnB>
                    <a:noFill/>
                  </a:tcPr>
                </a:tc>
                <a:tc>
                  <a:txBody>
                    <a:bodyPr/>
                    <a:lstStyle/>
                    <a:p>
                      <a:pPr algn="just"/>
                      <a:r>
                        <a:rPr lang="ja-JP" sz="1800" dirty="0">
                          <a:effectLst/>
                          <a:latin typeface="BIZ UDPゴシック" panose="020B0400000000000000" pitchFamily="50" charset="-128"/>
                          <a:ea typeface="BIZ UDPゴシック" panose="020B0400000000000000" pitchFamily="50" charset="-128"/>
                          <a:cs typeface="Times New Roman" panose="02020603050405020304" pitchFamily="18" charset="0"/>
                        </a:rPr>
                        <a:t>療養介護、施設入所支援（施設入所支援のほか、障害者支援施設が行う各サービス含む）、共同生活援助、宿泊型自立訓練、障害児入所施設</a:t>
                      </a:r>
                    </a:p>
                  </a:txBody>
                  <a:tcPr marL="68580" marR="68580" marT="0" marB="0" anchor="ctr">
                    <a:lnL w="28575" cap="flat" cmpd="sng" algn="ctr">
                      <a:solidFill>
                        <a:srgbClr val="BFBFBF"/>
                      </a:solidFill>
                      <a:prstDash val="solid"/>
                      <a:round/>
                      <a:headEnd type="none" w="med" len="med"/>
                      <a:tailEnd type="none" w="med" len="med"/>
                    </a:lnL>
                    <a:lnR w="28575" cap="flat" cmpd="sng" algn="ctr">
                      <a:solidFill>
                        <a:srgbClr val="BFBFBF"/>
                      </a:solidFill>
                      <a:prstDash val="solid"/>
                      <a:round/>
                      <a:headEnd type="none" w="med" len="med"/>
                      <a:tailEnd type="none" w="med" len="med"/>
                    </a:lnR>
                    <a:lnT w="28575" cap="flat" cmpd="sng" algn="ctr">
                      <a:solidFill>
                        <a:srgbClr val="BFBFBF"/>
                      </a:solidFill>
                      <a:prstDash val="solid"/>
                      <a:round/>
                      <a:headEnd type="none" w="med" len="med"/>
                      <a:tailEnd type="none" w="med" len="med"/>
                    </a:lnT>
                    <a:lnB w="28575"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444022638"/>
                  </a:ext>
                </a:extLst>
              </a:tr>
              <a:tr h="1849646">
                <a:tc>
                  <a:txBody>
                    <a:bodyPr/>
                    <a:lstStyle/>
                    <a:p>
                      <a:pPr marL="342900" lvl="0" indent="-342900" algn="just">
                        <a:buFont typeface="Wingdings" panose="05000000000000000000" pitchFamily="2" charset="2"/>
                        <a:buChar char=""/>
                      </a:pPr>
                      <a:r>
                        <a:rPr lang="ja-JP" sz="1800" dirty="0">
                          <a:effectLst/>
                          <a:latin typeface="BIZ UDPゴシック" panose="020B0400000000000000" pitchFamily="50" charset="-128"/>
                          <a:ea typeface="BIZ UDPゴシック" panose="020B0400000000000000" pitchFamily="50" charset="-128"/>
                          <a:cs typeface="Times New Roman" panose="02020603050405020304" pitchFamily="18" charset="0"/>
                        </a:rPr>
                        <a:t>訪問・通所・相談系</a:t>
                      </a:r>
                    </a:p>
                  </a:txBody>
                  <a:tcPr marL="68580" marR="68580" marT="0" marB="0" anchor="ctr">
                    <a:lnL w="28575" cap="flat" cmpd="sng" algn="ctr">
                      <a:solidFill>
                        <a:srgbClr val="BFBFBF"/>
                      </a:solidFill>
                      <a:prstDash val="solid"/>
                      <a:round/>
                      <a:headEnd type="none" w="med" len="med"/>
                      <a:tailEnd type="none" w="med" len="med"/>
                    </a:lnL>
                    <a:lnR w="28575" cap="flat" cmpd="sng" algn="ctr">
                      <a:solidFill>
                        <a:srgbClr val="BFBFBF"/>
                      </a:solidFill>
                      <a:prstDash val="solid"/>
                      <a:round/>
                      <a:headEnd type="none" w="med" len="med"/>
                      <a:tailEnd type="none" w="med" len="med"/>
                    </a:lnR>
                    <a:lnT w="28575" cap="flat" cmpd="sng" algn="ctr">
                      <a:solidFill>
                        <a:srgbClr val="BFBFBF"/>
                      </a:solidFill>
                      <a:prstDash val="solid"/>
                      <a:round/>
                      <a:headEnd type="none" w="med" len="med"/>
                      <a:tailEnd type="none" w="med" len="med"/>
                    </a:lnT>
                    <a:lnB w="28575" cap="flat" cmpd="sng" algn="ctr">
                      <a:solidFill>
                        <a:srgbClr val="BFBFBF"/>
                      </a:solidFill>
                      <a:prstDash val="solid"/>
                      <a:round/>
                      <a:headEnd type="none" w="med" len="med"/>
                      <a:tailEnd type="none" w="med" len="med"/>
                    </a:lnB>
                    <a:noFill/>
                  </a:tcPr>
                </a:tc>
                <a:tc>
                  <a:txBody>
                    <a:bodyPr/>
                    <a:lstStyle/>
                    <a:p>
                      <a:pPr algn="just"/>
                      <a:r>
                        <a:rPr lang="ja-JP" sz="1800" dirty="0">
                          <a:effectLst/>
                          <a:latin typeface="BIZ UDPゴシック" panose="020B0400000000000000" pitchFamily="50" charset="-128"/>
                          <a:ea typeface="BIZ UDPゴシック" panose="020B0400000000000000" pitchFamily="50" charset="-128"/>
                          <a:cs typeface="Times New Roman" panose="02020603050405020304" pitchFamily="18" charset="0"/>
                        </a:rPr>
                        <a:t>居宅介護、重度訪問介護、同行援護、行動援護、重度障害者等包括支援、短期入所、生活介護、自立生活援助、自立訓練、就労移行支援、就労継続支援、就労定着支援、就労選択支援、計画相談支援、地域移行支援、地域定着支援、障害児相談支援、児童発達支援、放課後等デイサービス、居宅訪問型児童発達支援、保育所等訪問支援（障害者施設が行う各サービスを除く）</a:t>
                      </a:r>
                    </a:p>
                  </a:txBody>
                  <a:tcPr marL="68580" marR="68580" marT="0" marB="0" anchor="ctr">
                    <a:lnL w="28575" cap="flat" cmpd="sng" algn="ctr">
                      <a:solidFill>
                        <a:srgbClr val="BFBFBF"/>
                      </a:solidFill>
                      <a:prstDash val="solid"/>
                      <a:round/>
                      <a:headEnd type="none" w="med" len="med"/>
                      <a:tailEnd type="none" w="med" len="med"/>
                    </a:lnL>
                    <a:lnR w="28575" cap="flat" cmpd="sng" algn="ctr">
                      <a:solidFill>
                        <a:srgbClr val="BFBFBF"/>
                      </a:solidFill>
                      <a:prstDash val="solid"/>
                      <a:round/>
                      <a:headEnd type="none" w="med" len="med"/>
                      <a:tailEnd type="none" w="med" len="med"/>
                    </a:lnR>
                    <a:lnT w="28575" cap="flat" cmpd="sng" algn="ctr">
                      <a:solidFill>
                        <a:srgbClr val="BFBFBF"/>
                      </a:solidFill>
                      <a:prstDash val="solid"/>
                      <a:round/>
                      <a:headEnd type="none" w="med" len="med"/>
                      <a:tailEnd type="none" w="med" len="med"/>
                    </a:lnT>
                    <a:lnB w="28575"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665113172"/>
                  </a:ext>
                </a:extLst>
              </a:tr>
            </a:tbl>
          </a:graphicData>
        </a:graphic>
      </p:graphicFrame>
      <p:sp>
        <p:nvSpPr>
          <p:cNvPr id="2" name="テキスト ボックス 1">
            <a:extLst>
              <a:ext uri="{FF2B5EF4-FFF2-40B4-BE49-F238E27FC236}">
                <a16:creationId xmlns:a16="http://schemas.microsoft.com/office/drawing/2014/main" id="{7939A2F1-6E25-1D00-4C73-66D25B9027A8}"/>
              </a:ext>
            </a:extLst>
          </p:cNvPr>
          <p:cNvSpPr txBox="1"/>
          <p:nvPr/>
        </p:nvSpPr>
        <p:spPr>
          <a:xfrm>
            <a:off x="8711632" y="457757"/>
            <a:ext cx="4851287" cy="646331"/>
          </a:xfrm>
          <a:prstGeom prst="rect">
            <a:avLst/>
          </a:prstGeom>
          <a:noFill/>
        </p:spPr>
        <p:txBody>
          <a:bodyPr wrap="square" rtlCol="0">
            <a:spAutoFit/>
          </a:bodyPr>
          <a:lstStyle/>
          <a:p>
            <a:r>
              <a:rPr lang="ja-JP" altLang="ja-JP" sz="1800" dirty="0">
                <a:effectLst/>
                <a:latin typeface="HGP創英角ﾎﾟｯﾌﾟ体" panose="040B0A00000000000000" pitchFamily="50" charset="-128"/>
                <a:ea typeface="HGP創英角ﾎﾟｯﾌﾟ体" panose="040B0A00000000000000" pitchFamily="50" charset="-128"/>
                <a:cs typeface="Times New Roman" panose="02020603050405020304" pitchFamily="18" charset="0"/>
              </a:rPr>
              <a:t>④情報公表未報告減算（新設）　</a:t>
            </a:r>
            <a:endParaRPr lang="en-US" altLang="ja-JP" sz="1800" dirty="0">
              <a:effectLst/>
              <a:latin typeface="HGP創英角ﾎﾟｯﾌﾟ体" panose="040B0A00000000000000" pitchFamily="50" charset="-128"/>
              <a:ea typeface="HGP創英角ﾎﾟｯﾌﾟ体" panose="040B0A00000000000000" pitchFamily="50" charset="-128"/>
              <a:cs typeface="Times New Roman" panose="02020603050405020304" pitchFamily="18" charset="0"/>
            </a:endParaRPr>
          </a:p>
          <a:p>
            <a:endParaRPr kumimoji="1" lang="ja-JP" altLang="en-US" dirty="0"/>
          </a:p>
        </p:txBody>
      </p:sp>
      <p:pic>
        <p:nvPicPr>
          <p:cNvPr id="9" name="オーディオ 8">
            <a:hlinkClick r:id="" action="ppaction://media"/>
            <a:extLst>
              <a:ext uri="{FF2B5EF4-FFF2-40B4-BE49-F238E27FC236}">
                <a16:creationId xmlns:a16="http://schemas.microsoft.com/office/drawing/2014/main" id="{4B64D507-997D-E8C8-FB98-BF913F9BCD1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47346124"/>
      </p:ext>
    </p:extLst>
  </p:cSld>
  <p:clrMapOvr>
    <a:masterClrMapping/>
  </p:clrMapOvr>
  <mc:AlternateContent xmlns:mc="http://schemas.openxmlformats.org/markup-compatibility/2006" xmlns:p14="http://schemas.microsoft.com/office/powerpoint/2010/main">
    <mc:Choice Requires="p14">
      <p:transition spd="slow" p14:dur="2000" advTm="7120"/>
    </mc:Choice>
    <mc:Fallback xmlns="">
      <p:transition spd="slow" advTm="71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C67617D3-4D6E-6E46-8713-40A06B26BA78}"/>
              </a:ext>
            </a:extLst>
          </p:cNvPr>
          <p:cNvGrpSpPr/>
          <p:nvPr/>
        </p:nvGrpSpPr>
        <p:grpSpPr>
          <a:xfrm>
            <a:off x="2597278" y="389022"/>
            <a:ext cx="6628242" cy="647216"/>
            <a:chOff x="881888" y="829470"/>
            <a:chExt cx="1056644" cy="461666"/>
          </a:xfrm>
          <a:solidFill>
            <a:srgbClr val="0070C0"/>
          </a:solidFill>
        </p:grpSpPr>
        <p:sp>
          <p:nvSpPr>
            <p:cNvPr id="3" name="矢印: 五方向 2">
              <a:extLst>
                <a:ext uri="{FF2B5EF4-FFF2-40B4-BE49-F238E27FC236}">
                  <a16:creationId xmlns:a16="http://schemas.microsoft.com/office/drawing/2014/main" id="{FB4300B5-C903-F817-A394-A4A08B958077}"/>
                </a:ext>
              </a:extLst>
            </p:cNvPr>
            <p:cNvSpPr/>
            <p:nvPr/>
          </p:nvSpPr>
          <p:spPr>
            <a:xfrm>
              <a:off x="881888" y="829470"/>
              <a:ext cx="1056644" cy="461666"/>
            </a:xfrm>
            <a:prstGeom prst="homePlate">
              <a:avLst>
                <a:gd name="adj" fmla="val 23164"/>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4" name="テキスト ボックス 3">
              <a:extLst>
                <a:ext uri="{FF2B5EF4-FFF2-40B4-BE49-F238E27FC236}">
                  <a16:creationId xmlns:a16="http://schemas.microsoft.com/office/drawing/2014/main" id="{59DECBE5-A3C4-9E93-D628-03B77EBF261D}"/>
                </a:ext>
              </a:extLst>
            </p:cNvPr>
            <p:cNvSpPr txBox="1"/>
            <p:nvPr/>
          </p:nvSpPr>
          <p:spPr>
            <a:xfrm>
              <a:off x="910230" y="902075"/>
              <a:ext cx="951737" cy="329311"/>
            </a:xfrm>
            <a:prstGeom prst="rect">
              <a:avLst/>
            </a:prstGeom>
            <a:grpFill/>
          </p:spPr>
          <p:txBody>
            <a:bodyPr wrap="square" rtlCol="0">
              <a:spAutoFit/>
            </a:bodyPr>
            <a:lstStyle/>
            <a:p>
              <a:r>
                <a:rPr kumimoji="1" lang="en-US" altLang="ja-JP" sz="2400" b="1" dirty="0">
                  <a:solidFill>
                    <a:schemeClr val="bg1"/>
                  </a:solidFill>
                  <a:latin typeface="BIZ UDPゴシック" panose="020B0400000000000000" pitchFamily="50" charset="-128"/>
                  <a:ea typeface="BIZ UDPゴシック" panose="020B0400000000000000" pitchFamily="50" charset="-128"/>
                </a:rPr>
                <a:t>1</a:t>
              </a:r>
              <a:r>
                <a:rPr kumimoji="1" lang="ja-JP" altLang="en-US" sz="2400" b="1" dirty="0">
                  <a:solidFill>
                    <a:schemeClr val="bg1"/>
                  </a:solidFill>
                  <a:latin typeface="BIZ UDPゴシック" panose="020B0400000000000000" pitchFamily="50" charset="-128"/>
                  <a:ea typeface="BIZ UDPゴシック" panose="020B0400000000000000" pitchFamily="50" charset="-128"/>
                </a:rPr>
                <a:t>部   </a:t>
              </a:r>
              <a:r>
                <a:rPr lang="ja-JP" altLang="ja-JP" sz="2400" b="1" dirty="0">
                  <a:solidFill>
                    <a:schemeClr val="bg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令和</a:t>
              </a:r>
              <a:r>
                <a:rPr lang="en-US" altLang="ja-JP" sz="2400" b="1" dirty="0">
                  <a:solidFill>
                    <a:schemeClr val="bg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6</a:t>
              </a:r>
              <a:r>
                <a:rPr lang="ja-JP" altLang="ja-JP" sz="2400" b="1" dirty="0">
                  <a:solidFill>
                    <a:schemeClr val="bg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年度報酬改定のポイント</a:t>
              </a:r>
              <a:endParaRPr kumimoji="1" lang="ja-JP" altLang="en-US" sz="2400" b="1"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5" name="グループ化 4">
            <a:extLst>
              <a:ext uri="{FF2B5EF4-FFF2-40B4-BE49-F238E27FC236}">
                <a16:creationId xmlns:a16="http://schemas.microsoft.com/office/drawing/2014/main" id="{006901DF-13C3-5882-F425-528496763555}"/>
              </a:ext>
            </a:extLst>
          </p:cNvPr>
          <p:cNvGrpSpPr/>
          <p:nvPr/>
        </p:nvGrpSpPr>
        <p:grpSpPr>
          <a:xfrm>
            <a:off x="2597278" y="3263386"/>
            <a:ext cx="6628242" cy="647213"/>
            <a:chOff x="882430" y="869616"/>
            <a:chExt cx="1056644" cy="534879"/>
          </a:xfrm>
          <a:solidFill>
            <a:srgbClr val="0070C0"/>
          </a:solidFill>
        </p:grpSpPr>
        <p:sp>
          <p:nvSpPr>
            <p:cNvPr id="6" name="矢印: 五方向 5">
              <a:extLst>
                <a:ext uri="{FF2B5EF4-FFF2-40B4-BE49-F238E27FC236}">
                  <a16:creationId xmlns:a16="http://schemas.microsoft.com/office/drawing/2014/main" id="{E03FDE41-961A-287F-A306-61AEBD9F7153}"/>
                </a:ext>
              </a:extLst>
            </p:cNvPr>
            <p:cNvSpPr/>
            <p:nvPr/>
          </p:nvSpPr>
          <p:spPr>
            <a:xfrm>
              <a:off x="882430" y="869616"/>
              <a:ext cx="1056644" cy="534879"/>
            </a:xfrm>
            <a:prstGeom prst="homePlate">
              <a:avLst>
                <a:gd name="adj" fmla="val 23164"/>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Pゴシック" panose="020B0400000000000000" pitchFamily="50" charset="-128"/>
                <a:ea typeface="BIZ UDPゴシック" panose="020B0400000000000000" pitchFamily="50" charset="-128"/>
              </a:endParaRPr>
            </a:p>
          </p:txBody>
        </p:sp>
        <p:sp>
          <p:nvSpPr>
            <p:cNvPr id="7" name="テキスト ボックス 6">
              <a:extLst>
                <a:ext uri="{FF2B5EF4-FFF2-40B4-BE49-F238E27FC236}">
                  <a16:creationId xmlns:a16="http://schemas.microsoft.com/office/drawing/2014/main" id="{9E09ADDA-42BF-5B80-01FA-96C526D33C36}"/>
                </a:ext>
              </a:extLst>
            </p:cNvPr>
            <p:cNvSpPr txBox="1"/>
            <p:nvPr/>
          </p:nvSpPr>
          <p:spPr>
            <a:xfrm>
              <a:off x="908215" y="955991"/>
              <a:ext cx="882868" cy="381536"/>
            </a:xfrm>
            <a:prstGeom prst="rect">
              <a:avLst/>
            </a:prstGeom>
            <a:grpFill/>
          </p:spPr>
          <p:txBody>
            <a:bodyPr wrap="square" rtlCol="0">
              <a:spAutoFit/>
            </a:bodyPr>
            <a:lstStyle/>
            <a:p>
              <a:r>
                <a:rPr kumimoji="1" lang="ja-JP" altLang="en-US" sz="2400" b="1" dirty="0">
                  <a:solidFill>
                    <a:schemeClr val="bg1"/>
                  </a:solidFill>
                  <a:latin typeface="BIZ UDPゴシック" panose="020B0400000000000000" pitchFamily="50" charset="-128"/>
                  <a:ea typeface="BIZ UDPゴシック" panose="020B0400000000000000" pitchFamily="50" charset="-128"/>
                </a:rPr>
                <a:t>２部   指摘件数が多い</a:t>
              </a:r>
              <a:r>
                <a:rPr lang="ja-JP" altLang="en-US" sz="2400" b="1" dirty="0">
                  <a:solidFill>
                    <a:schemeClr val="bg1"/>
                  </a:solidFill>
                  <a:latin typeface="BIZ UDPゴシック" panose="020B0400000000000000" pitchFamily="50" charset="-128"/>
                  <a:ea typeface="BIZ UDPゴシック" panose="020B0400000000000000" pitchFamily="50" charset="-128"/>
                </a:rPr>
                <a:t>事項</a:t>
              </a:r>
              <a:endParaRPr kumimoji="1" lang="ja-JP" altLang="en-US" sz="2400" b="1" dirty="0">
                <a:solidFill>
                  <a:schemeClr val="bg1"/>
                </a:solidFill>
                <a:latin typeface="BIZ UDPゴシック" panose="020B0400000000000000" pitchFamily="50" charset="-128"/>
                <a:ea typeface="BIZ UDPゴシック" panose="020B0400000000000000" pitchFamily="50" charset="-128"/>
              </a:endParaRPr>
            </a:p>
          </p:txBody>
        </p:sp>
      </p:grpSp>
      <p:sp>
        <p:nvSpPr>
          <p:cNvPr id="11" name="テキスト ボックス 10">
            <a:extLst>
              <a:ext uri="{FF2B5EF4-FFF2-40B4-BE49-F238E27FC236}">
                <a16:creationId xmlns:a16="http://schemas.microsoft.com/office/drawing/2014/main" id="{C97FC4BD-E18B-50B3-0903-FE4E433AB9CB}"/>
              </a:ext>
            </a:extLst>
          </p:cNvPr>
          <p:cNvSpPr txBox="1"/>
          <p:nvPr/>
        </p:nvSpPr>
        <p:spPr>
          <a:xfrm>
            <a:off x="2759025" y="1192135"/>
            <a:ext cx="7902268" cy="3277820"/>
          </a:xfrm>
          <a:prstGeom prst="rect">
            <a:avLst/>
          </a:prstGeom>
          <a:noFill/>
        </p:spPr>
        <p:txBody>
          <a:bodyPr wrap="square" rtlCol="0">
            <a:spAutoFit/>
          </a:bodyPr>
          <a:lstStyle/>
          <a:p>
            <a:pPr algn="just">
              <a:lnSpc>
                <a:spcPct val="150000"/>
              </a:lnSpc>
            </a:pPr>
            <a:r>
              <a:rPr lang="ja-JP" altLang="ja-JP" sz="1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①虐待防止措置未実施減算（新設</a:t>
            </a:r>
            <a:r>
              <a:rPr lang="ja-JP" altLang="en-US" sz="1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a:t>
            </a:r>
            <a:endParaRPr lang="en-US" altLang="ja-JP" sz="1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algn="just">
              <a:lnSpc>
                <a:spcPct val="150000"/>
              </a:lnSpc>
            </a:pPr>
            <a:r>
              <a:rPr lang="ja-JP" altLang="ja-JP" sz="1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②身体拘束廃止未実施減算（見直し）</a:t>
            </a:r>
            <a:endParaRPr lang="en-US" altLang="ja-JP" sz="1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algn="just">
              <a:lnSpc>
                <a:spcPct val="150000"/>
              </a:lnSpc>
            </a:pPr>
            <a:r>
              <a:rPr lang="ja-JP" altLang="ja-JP" sz="1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③業務継続計画未策定減算（新設）</a:t>
            </a:r>
            <a:endPar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algn="just">
              <a:lnSpc>
                <a:spcPct val="150000"/>
              </a:lnSpc>
            </a:pPr>
            <a:r>
              <a:rPr lang="ja-JP" altLang="ja-JP" sz="1800" dirty="0">
                <a:effectLst/>
                <a:latin typeface="BIZ UDPゴシック" panose="020B0400000000000000" pitchFamily="50" charset="-128"/>
                <a:ea typeface="BIZ UDPゴシック" panose="020B0400000000000000" pitchFamily="50" charset="-128"/>
                <a:cs typeface="Times New Roman" panose="02020603050405020304" pitchFamily="18" charset="0"/>
              </a:rPr>
              <a:t>④情報公表未報告減算（新設）　</a:t>
            </a:r>
            <a:endParaRPr lang="en-US" altLang="ja-JP" sz="18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algn="just">
              <a:lnSpc>
                <a:spcPct val="150000"/>
              </a:lnSpc>
            </a:pPr>
            <a:endPar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algn="just"/>
            <a:endParaRPr lang="en-US" altLang="ja-JP" sz="1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algn="just"/>
            <a:endParaRPr lang="ja-JP" altLang="ja-JP" sz="1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algn="just"/>
            <a:endParaRPr lang="ja-JP" altLang="ja-JP" sz="1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algn="just"/>
            <a:endParaRPr lang="ja-JP" altLang="ja-JP" sz="1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4" name="テキスト ボックス 13">
            <a:extLst>
              <a:ext uri="{FF2B5EF4-FFF2-40B4-BE49-F238E27FC236}">
                <a16:creationId xmlns:a16="http://schemas.microsoft.com/office/drawing/2014/main" id="{72DA6C03-4909-E74D-5979-BA8C728554DD}"/>
              </a:ext>
            </a:extLst>
          </p:cNvPr>
          <p:cNvSpPr txBox="1"/>
          <p:nvPr/>
        </p:nvSpPr>
        <p:spPr>
          <a:xfrm>
            <a:off x="2686819" y="4026955"/>
            <a:ext cx="7573656" cy="3277820"/>
          </a:xfrm>
          <a:prstGeom prst="rect">
            <a:avLst/>
          </a:prstGeom>
          <a:noFill/>
        </p:spPr>
        <p:txBody>
          <a:bodyPr wrap="square" rtlCol="0">
            <a:spAutoFit/>
          </a:bodyPr>
          <a:lstStyle/>
          <a:p>
            <a:pPr algn="just">
              <a:lnSpc>
                <a:spcPct val="150000"/>
              </a:lnSpc>
            </a:pPr>
            <a:r>
              <a:rPr lang="ja-JP" altLang="ja-JP" sz="1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①虐待の防止に関すること</a:t>
            </a:r>
          </a:p>
          <a:p>
            <a:pPr algn="just">
              <a:lnSpc>
                <a:spcPct val="150000"/>
              </a:lnSpc>
            </a:pPr>
            <a:r>
              <a:rPr lang="ja-JP" altLang="ja-JP" sz="1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②</a:t>
            </a:r>
            <a:r>
              <a:rPr lang="ja-JP" altLang="en-US" sz="1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身体拘束等適正化に</a:t>
            </a:r>
            <a:r>
              <a:rPr lang="ja-JP" altLang="en-US" sz="1800" kern="100" dirty="0">
                <a:latin typeface="BIZ UDPゴシック" panose="020B0400000000000000" pitchFamily="50" charset="-128"/>
                <a:ea typeface="BIZ UDPゴシック" panose="020B0400000000000000" pitchFamily="50" charset="-128"/>
                <a:cs typeface="Times New Roman" panose="02020603050405020304" pitchFamily="18" charset="0"/>
              </a:rPr>
              <a:t>関すること</a:t>
            </a:r>
            <a:endParaRPr lang="ja-JP" altLang="ja-JP" sz="1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algn="just">
              <a:lnSpc>
                <a:spcPct val="150000"/>
              </a:lnSpc>
            </a:pP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③</a:t>
            </a:r>
            <a:r>
              <a:rPr lang="ja-JP" altLang="en-US" sz="1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業務継続計画（</a:t>
            </a:r>
            <a:r>
              <a:rPr lang="en-US" altLang="ja-JP" sz="1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BCP</a:t>
            </a:r>
            <a:r>
              <a:rPr lang="ja-JP" altLang="en-US" sz="1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ja-JP" sz="1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関連</a:t>
            </a:r>
            <a:endPar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algn="just">
              <a:lnSpc>
                <a:spcPct val="150000"/>
              </a:lnSpc>
            </a:pP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④</a:t>
            </a:r>
            <a:r>
              <a:rPr lang="ja-JP" altLang="en-US" sz="1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感染症まん延防止に関すること</a:t>
            </a:r>
            <a:endPar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algn="just">
              <a:lnSpc>
                <a:spcPct val="150000"/>
              </a:lnSpc>
            </a:pP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⑤秘密保持に関すること</a:t>
            </a:r>
            <a:endPar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algn="just">
              <a:lnSpc>
                <a:spcPct val="150000"/>
              </a:lnSpc>
            </a:pP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⑥</a:t>
            </a:r>
            <a:r>
              <a:rPr lang="ja-JP" altLang="en-US" sz="1800" kern="100" dirty="0">
                <a:latin typeface="BIZ UDPゴシック" panose="020B0400000000000000" pitchFamily="50" charset="-128"/>
                <a:ea typeface="BIZ UDPゴシック" panose="020B0400000000000000" pitchFamily="50" charset="-128"/>
                <a:cs typeface="Times New Roman" panose="02020603050405020304" pitchFamily="18" charset="0"/>
              </a:rPr>
              <a:t>介護給付費の額に係る通知等</a:t>
            </a:r>
            <a:r>
              <a:rPr lang="ja-JP" altLang="en-US" sz="1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に</a:t>
            </a:r>
            <a:r>
              <a:rPr lang="ja-JP" altLang="en-US" sz="1800" kern="100" dirty="0">
                <a:latin typeface="BIZ UDPゴシック" panose="020B0400000000000000" pitchFamily="50" charset="-128"/>
                <a:ea typeface="BIZ UDPゴシック" panose="020B0400000000000000" pitchFamily="50" charset="-128"/>
                <a:cs typeface="Times New Roman" panose="02020603050405020304" pitchFamily="18" charset="0"/>
              </a:rPr>
              <a:t>関すること</a:t>
            </a:r>
            <a:endParaRPr lang="en-US" altLang="ja-JP" sz="1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algn="just">
              <a:lnSpc>
                <a:spcPct val="150000"/>
              </a:lnSpc>
            </a:pPr>
            <a:endParaRPr lang="ja-JP" altLang="ja-JP" sz="1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algn="just"/>
            <a:endParaRPr lang="ja-JP" altLang="ja-JP" sz="1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p:txBody>
      </p:sp>
      <p:pic>
        <p:nvPicPr>
          <p:cNvPr id="21" name="オーディオ 20">
            <a:hlinkClick r:id="" action="ppaction://media"/>
            <a:extLst>
              <a:ext uri="{FF2B5EF4-FFF2-40B4-BE49-F238E27FC236}">
                <a16:creationId xmlns:a16="http://schemas.microsoft.com/office/drawing/2014/main" id="{4ACE8557-69B1-4D7E-48D8-6865A41CB6A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94248491"/>
      </p:ext>
    </p:extLst>
  </p:cSld>
  <p:clrMapOvr>
    <a:masterClrMapping/>
  </p:clrMapOvr>
  <mc:AlternateContent xmlns:mc="http://schemas.openxmlformats.org/markup-compatibility/2006" xmlns:p14="http://schemas.microsoft.com/office/powerpoint/2010/main">
    <mc:Choice Requires="p14">
      <p:transition spd="slow" p14:dur="2000" advTm="20310"/>
    </mc:Choice>
    <mc:Fallback xmlns="">
      <p:transition spd="slow" advTm="203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3BD44B7E-D41C-DDF5-1A30-5DCCF341A35D}"/>
              </a:ext>
            </a:extLst>
          </p:cNvPr>
          <p:cNvSpPr txBox="1"/>
          <p:nvPr/>
        </p:nvSpPr>
        <p:spPr>
          <a:xfrm>
            <a:off x="1036919" y="792645"/>
            <a:ext cx="9584871" cy="1860509"/>
          </a:xfrm>
          <a:prstGeom prst="rect">
            <a:avLst/>
          </a:prstGeom>
          <a:noFill/>
        </p:spPr>
        <p:txBody>
          <a:bodyPr wrap="square" rtlCol="0">
            <a:spAutoFit/>
          </a:bodyPr>
          <a:lstStyle/>
          <a:p>
            <a:pPr>
              <a:lnSpc>
                <a:spcPct val="150000"/>
              </a:lnSpc>
            </a:pPr>
            <a:r>
              <a:rPr lang="ja-JP" altLang="en-US" sz="2000" b="1" dirty="0">
                <a:latin typeface="BIZ UDPゴシック" panose="020B0400000000000000" pitchFamily="50" charset="-128"/>
                <a:ea typeface="BIZ UDPゴシック" panose="020B0400000000000000" pitchFamily="50" charset="-128"/>
              </a:rPr>
              <a:t>◆</a:t>
            </a:r>
            <a:r>
              <a:rPr lang="ja-JP" altLang="en-US" sz="2000" b="1" dirty="0">
                <a:effectLst/>
                <a:latin typeface="BIZ UDPゴシック" panose="020B0400000000000000" pitchFamily="50" charset="-128"/>
                <a:ea typeface="BIZ UDPゴシック" panose="020B0400000000000000" pitchFamily="50" charset="-128"/>
              </a:rPr>
              <a:t>現在の都の減算の基準について</a:t>
            </a:r>
            <a:br>
              <a:rPr lang="ja-JP" altLang="en-US" sz="2000" dirty="0">
                <a:effectLst/>
                <a:latin typeface="BIZ UDPゴシック" panose="020B0400000000000000" pitchFamily="50" charset="-128"/>
                <a:ea typeface="BIZ UDPゴシック" panose="020B0400000000000000" pitchFamily="50" charset="-128"/>
              </a:rPr>
            </a:br>
            <a:r>
              <a:rPr lang="ja-JP" altLang="en-US" sz="2000" dirty="0">
                <a:effectLst/>
                <a:latin typeface="BIZ UDPゴシック" panose="020B0400000000000000" pitchFamily="50" charset="-128"/>
                <a:ea typeface="BIZ UDPゴシック" panose="020B0400000000000000" pitchFamily="50" charset="-128"/>
              </a:rPr>
              <a:t>　　・</a:t>
            </a:r>
            <a:r>
              <a:rPr lang="ja-JP" altLang="en-US" sz="2000" dirty="0">
                <a:solidFill>
                  <a:srgbClr val="FF0000"/>
                </a:solidFill>
                <a:effectLst/>
                <a:latin typeface="BIZ UDPゴシック" panose="020B0400000000000000" pitchFamily="50" charset="-128"/>
                <a:ea typeface="BIZ UDPゴシック" panose="020B0400000000000000" pitchFamily="50" charset="-128"/>
              </a:rPr>
              <a:t>事業所名などの基本情報が登録されていれば、減算摘要はしない。</a:t>
            </a:r>
            <a:br>
              <a:rPr lang="ja-JP" altLang="en-US" sz="2000" dirty="0">
                <a:solidFill>
                  <a:srgbClr val="FF0000"/>
                </a:solidFill>
                <a:effectLst/>
                <a:latin typeface="BIZ UDPゴシック" panose="020B0400000000000000" pitchFamily="50" charset="-128"/>
                <a:ea typeface="BIZ UDPゴシック" panose="020B0400000000000000" pitchFamily="50" charset="-128"/>
              </a:rPr>
            </a:br>
            <a:r>
              <a:rPr lang="ja-JP" altLang="en-US" sz="2000" dirty="0">
                <a:effectLst/>
                <a:latin typeface="BIZ UDPゴシック" panose="020B0400000000000000" pitchFamily="50" charset="-128"/>
                <a:ea typeface="BIZ UDPゴシック" panose="020B0400000000000000" pitchFamily="50" charset="-128"/>
              </a:rPr>
              <a:t>　　・基本情報等が未登録であることが実地検査で発覚した場合、文書で改善を要求し　　</a:t>
            </a:r>
            <a:endParaRPr lang="en-US" altLang="ja-JP" sz="2000" dirty="0">
              <a:effectLst/>
              <a:latin typeface="BIZ UDPゴシック" panose="020B0400000000000000" pitchFamily="50" charset="-128"/>
              <a:ea typeface="BIZ UDPゴシック" panose="020B0400000000000000" pitchFamily="50" charset="-128"/>
            </a:endParaRPr>
          </a:p>
          <a:p>
            <a:pPr>
              <a:lnSpc>
                <a:spcPct val="150000"/>
              </a:lnSpc>
            </a:pPr>
            <a:r>
              <a:rPr lang="ja-JP" altLang="en-US" sz="2000" dirty="0">
                <a:latin typeface="BIZ UDPゴシック" panose="020B0400000000000000" pitchFamily="50" charset="-128"/>
                <a:ea typeface="BIZ UDPゴシック" panose="020B0400000000000000" pitchFamily="50" charset="-128"/>
              </a:rPr>
              <a:t>　　　</a:t>
            </a:r>
            <a:r>
              <a:rPr lang="ja-JP" altLang="en-US" sz="2000" dirty="0">
                <a:effectLst/>
                <a:latin typeface="BIZ UDPゴシック" panose="020B0400000000000000" pitchFamily="50" charset="-128"/>
                <a:ea typeface="BIZ UDPゴシック" panose="020B0400000000000000" pitchFamily="50" charset="-128"/>
              </a:rPr>
              <a:t>期限までに改善がない場合のみ減算となります。</a:t>
            </a:r>
            <a:endParaRPr kumimoji="1" lang="ja-JP" altLang="en-US" sz="2000" dirty="0">
              <a:latin typeface="BIZ UDPゴシック" panose="020B0400000000000000" pitchFamily="50" charset="-128"/>
              <a:ea typeface="BIZ UDPゴシック" panose="020B0400000000000000" pitchFamily="50" charset="-128"/>
            </a:endParaRPr>
          </a:p>
        </p:txBody>
      </p:sp>
      <p:sp>
        <p:nvSpPr>
          <p:cNvPr id="4" name="テキスト ボックス 3">
            <a:extLst>
              <a:ext uri="{FF2B5EF4-FFF2-40B4-BE49-F238E27FC236}">
                <a16:creationId xmlns:a16="http://schemas.microsoft.com/office/drawing/2014/main" id="{DEBC1D3E-17EA-7C2C-1C84-2EC5F0F54B21}"/>
              </a:ext>
            </a:extLst>
          </p:cNvPr>
          <p:cNvSpPr txBox="1"/>
          <p:nvPr/>
        </p:nvSpPr>
        <p:spPr>
          <a:xfrm>
            <a:off x="8719457" y="371565"/>
            <a:ext cx="3869871" cy="653143"/>
          </a:xfrm>
          <a:prstGeom prst="rect">
            <a:avLst/>
          </a:prstGeom>
          <a:noFill/>
        </p:spPr>
        <p:txBody>
          <a:bodyPr wrap="square" rtlCol="0">
            <a:spAutoFit/>
          </a:bodyPr>
          <a:lstStyle/>
          <a:p>
            <a:r>
              <a:rPr lang="ja-JP" altLang="ja-JP" sz="1800" dirty="0">
                <a:effectLst/>
                <a:latin typeface="HGP創英角ﾎﾟｯﾌﾟ体" panose="040B0A00000000000000" pitchFamily="50" charset="-128"/>
                <a:ea typeface="HGP創英角ﾎﾟｯﾌﾟ体" panose="040B0A00000000000000" pitchFamily="50" charset="-128"/>
                <a:cs typeface="Times New Roman" panose="02020603050405020304" pitchFamily="18" charset="0"/>
              </a:rPr>
              <a:t>④情報公表未報告減算（新設）　</a:t>
            </a:r>
            <a:endParaRPr lang="en-US" altLang="ja-JP" sz="1800" dirty="0">
              <a:effectLst/>
              <a:latin typeface="HGP創英角ﾎﾟｯﾌﾟ体" panose="040B0A00000000000000" pitchFamily="50" charset="-128"/>
              <a:ea typeface="HGP創英角ﾎﾟｯﾌﾟ体" panose="040B0A00000000000000" pitchFamily="50" charset="-128"/>
              <a:cs typeface="Times New Roman" panose="02020603050405020304" pitchFamily="18" charset="0"/>
            </a:endParaRPr>
          </a:p>
          <a:p>
            <a:endParaRPr kumimoji="1" lang="ja-JP" altLang="en-US" dirty="0"/>
          </a:p>
        </p:txBody>
      </p:sp>
      <p:grpSp>
        <p:nvGrpSpPr>
          <p:cNvPr id="7" name="グループ化 6">
            <a:extLst>
              <a:ext uri="{FF2B5EF4-FFF2-40B4-BE49-F238E27FC236}">
                <a16:creationId xmlns:a16="http://schemas.microsoft.com/office/drawing/2014/main" id="{0A20DF46-FC0C-8FCF-C0F2-BF7754084773}"/>
              </a:ext>
            </a:extLst>
          </p:cNvPr>
          <p:cNvGrpSpPr/>
          <p:nvPr/>
        </p:nvGrpSpPr>
        <p:grpSpPr>
          <a:xfrm>
            <a:off x="1303565" y="3102847"/>
            <a:ext cx="9584870" cy="3269287"/>
            <a:chOff x="1271588" y="2960286"/>
            <a:chExt cx="8035697" cy="2389943"/>
          </a:xfrm>
        </p:grpSpPr>
        <p:sp>
          <p:nvSpPr>
            <p:cNvPr id="3" name="テキスト ボックス 2">
              <a:extLst>
                <a:ext uri="{FF2B5EF4-FFF2-40B4-BE49-F238E27FC236}">
                  <a16:creationId xmlns:a16="http://schemas.microsoft.com/office/drawing/2014/main" id="{855C438C-8223-5052-3351-08CF2EA5059B}"/>
                </a:ext>
              </a:extLst>
            </p:cNvPr>
            <p:cNvSpPr txBox="1"/>
            <p:nvPr/>
          </p:nvSpPr>
          <p:spPr>
            <a:xfrm>
              <a:off x="1420585" y="2960287"/>
              <a:ext cx="7886700" cy="2389942"/>
            </a:xfrm>
            <a:prstGeom prst="rect">
              <a:avLst/>
            </a:prstGeom>
            <a:noFill/>
          </p:spPr>
          <p:txBody>
            <a:bodyPr wrap="square" rtlCol="0">
              <a:spAutoFit/>
            </a:bodyPr>
            <a:lstStyle/>
            <a:p>
              <a:r>
                <a:rPr lang="ja-JP" altLang="en-US" sz="2000" dirty="0">
                  <a:effectLst/>
                  <a:latin typeface="BIZ UDPゴシック" panose="020B0400000000000000" pitchFamily="50" charset="-128"/>
                  <a:ea typeface="BIZ UDPゴシック" panose="020B0400000000000000" pitchFamily="50" charset="-128"/>
                </a:rPr>
                <a:t>▶減算基準についての問合せ先</a:t>
              </a:r>
              <a:br>
                <a:rPr lang="ja-JP" altLang="en-US" sz="2000" dirty="0">
                  <a:effectLst/>
                  <a:latin typeface="BIZ UDPゴシック" panose="020B0400000000000000" pitchFamily="50" charset="-128"/>
                  <a:ea typeface="BIZ UDPゴシック" panose="020B0400000000000000" pitchFamily="50" charset="-128"/>
                </a:rPr>
              </a:br>
              <a:r>
                <a:rPr lang="ja-JP" altLang="en-US" sz="2000" dirty="0">
                  <a:effectLst/>
                  <a:latin typeface="BIZ UDPゴシック" panose="020B0400000000000000" pitchFamily="50" charset="-128"/>
                  <a:ea typeface="BIZ UDPゴシック" panose="020B0400000000000000" pitchFamily="50" charset="-128"/>
                </a:rPr>
                <a:t>　東京都 福祉局 障害者施策推進部</a:t>
              </a:r>
              <a:br>
                <a:rPr lang="ja-JP" altLang="en-US" sz="2000" dirty="0">
                  <a:effectLst/>
                  <a:latin typeface="BIZ UDPゴシック" panose="020B0400000000000000" pitchFamily="50" charset="-128"/>
                  <a:ea typeface="BIZ UDPゴシック" panose="020B0400000000000000" pitchFamily="50" charset="-128"/>
                </a:rPr>
              </a:br>
              <a:r>
                <a:rPr lang="ja-JP" altLang="en-US" sz="2000" dirty="0">
                  <a:effectLst/>
                  <a:latin typeface="BIZ UDPゴシック" panose="020B0400000000000000" pitchFamily="50" charset="-128"/>
                  <a:ea typeface="BIZ UDPゴシック" panose="020B0400000000000000" pitchFamily="50" charset="-128"/>
                </a:rPr>
                <a:t>　地域生活支援課 在宅支援担当（</a:t>
              </a:r>
              <a:r>
                <a:rPr lang="en-US" altLang="ja-JP" sz="2000" dirty="0">
                  <a:effectLst/>
                  <a:latin typeface="BIZ UDPゴシック" panose="020B0400000000000000" pitchFamily="50" charset="-128"/>
                  <a:ea typeface="BIZ UDPゴシック" panose="020B0400000000000000" pitchFamily="50" charset="-128"/>
                </a:rPr>
                <a:t>03-5320-4325</a:t>
              </a:r>
              <a:r>
                <a:rPr lang="ja-JP" altLang="en-US" sz="2000" dirty="0">
                  <a:effectLst/>
                  <a:latin typeface="BIZ UDPゴシック" panose="020B0400000000000000" pitchFamily="50" charset="-128"/>
                  <a:ea typeface="BIZ UDPゴシック" panose="020B0400000000000000" pitchFamily="50" charset="-128"/>
                </a:rPr>
                <a:t>）</a:t>
              </a:r>
              <a:endParaRPr lang="en-US" altLang="ja-JP" sz="2000" dirty="0">
                <a:effectLst/>
                <a:latin typeface="BIZ UDPゴシック" panose="020B0400000000000000" pitchFamily="50" charset="-128"/>
                <a:ea typeface="BIZ UDPゴシック" panose="020B0400000000000000" pitchFamily="50" charset="-128"/>
              </a:endParaRPr>
            </a:p>
            <a:p>
              <a:br>
                <a:rPr lang="ja-JP" altLang="en-US" sz="2000" dirty="0">
                  <a:effectLst/>
                  <a:latin typeface="BIZ UDPゴシック" panose="020B0400000000000000" pitchFamily="50" charset="-128"/>
                  <a:ea typeface="BIZ UDPゴシック" panose="020B0400000000000000" pitchFamily="50" charset="-128"/>
                </a:rPr>
              </a:br>
              <a:r>
                <a:rPr lang="ja-JP" altLang="en-US" sz="2000" dirty="0">
                  <a:effectLst/>
                  <a:latin typeface="BIZ UDPゴシック" panose="020B0400000000000000" pitchFamily="50" charset="-128"/>
                  <a:ea typeface="BIZ UDPゴシック" panose="020B0400000000000000" pitchFamily="50" charset="-128"/>
                </a:rPr>
                <a:t>▶</a:t>
              </a:r>
              <a:r>
                <a:rPr lang="en-US" altLang="ja-JP" sz="2000" dirty="0">
                  <a:effectLst/>
                  <a:latin typeface="BIZ UDPゴシック" panose="020B0400000000000000" pitchFamily="50" charset="-128"/>
                  <a:ea typeface="BIZ UDPゴシック" panose="020B0400000000000000" pitchFamily="50" charset="-128"/>
                </a:rPr>
                <a:t>WAM</a:t>
              </a:r>
              <a:r>
                <a:rPr lang="ja-JP" altLang="en-US" sz="2000" dirty="0">
                  <a:effectLst/>
                  <a:latin typeface="BIZ UDPゴシック" panose="020B0400000000000000" pitchFamily="50" charset="-128"/>
                  <a:ea typeface="BIZ UDPゴシック" panose="020B0400000000000000" pitchFamily="50" charset="-128"/>
                </a:rPr>
                <a:t>登録用のＩＤ及び登録メールアドレス不明の場合の問合せ先</a:t>
              </a:r>
              <a:endParaRPr lang="en-US" altLang="ja-JP" sz="2000" dirty="0">
                <a:effectLst/>
                <a:latin typeface="BIZ UDPゴシック" panose="020B0400000000000000" pitchFamily="50" charset="-128"/>
                <a:ea typeface="BIZ UDPゴシック" panose="020B0400000000000000" pitchFamily="50" charset="-128"/>
              </a:endParaRPr>
            </a:p>
            <a:p>
              <a:r>
                <a:rPr lang="ja-JP" altLang="en-US" sz="2000" dirty="0">
                  <a:latin typeface="BIZ UDPゴシック" panose="020B0400000000000000" pitchFamily="50" charset="-128"/>
                  <a:ea typeface="BIZ UDPゴシック" panose="020B0400000000000000" pitchFamily="50" charset="-128"/>
                </a:rPr>
                <a:t>　</a:t>
              </a:r>
              <a:r>
                <a:rPr lang="ja-JP" altLang="en-US" sz="2000" dirty="0">
                  <a:effectLst/>
                  <a:latin typeface="BIZ UDPゴシック" panose="020B0400000000000000" pitchFamily="50" charset="-128"/>
                  <a:ea typeface="BIZ UDPゴシック" panose="020B0400000000000000" pitchFamily="50" charset="-128"/>
                </a:rPr>
                <a:t>東京都福祉保健財団事業者支援部障害福祉事業者指定室（財団）　</a:t>
              </a:r>
              <a:endParaRPr lang="en-US" altLang="ja-JP" sz="2000" dirty="0">
                <a:effectLst/>
                <a:latin typeface="BIZ UDPゴシック" panose="020B0400000000000000" pitchFamily="50" charset="-128"/>
                <a:ea typeface="BIZ UDPゴシック" panose="020B0400000000000000" pitchFamily="50" charset="-128"/>
              </a:endParaRPr>
            </a:p>
            <a:p>
              <a:r>
                <a:rPr lang="ja-JP" altLang="en-US" sz="2000" dirty="0">
                  <a:latin typeface="BIZ UDPゴシック" panose="020B0400000000000000" pitchFamily="50" charset="-128"/>
                  <a:ea typeface="BIZ UDPゴシック" panose="020B0400000000000000" pitchFamily="50" charset="-128"/>
                </a:rPr>
                <a:t>　</a:t>
              </a:r>
              <a:r>
                <a:rPr lang="ja-JP" altLang="en-US" sz="2000" dirty="0">
                  <a:effectLst/>
                  <a:latin typeface="BIZ UDPゴシック" panose="020B0400000000000000" pitchFamily="50" charset="-128"/>
                  <a:ea typeface="BIZ UDPゴシック" panose="020B0400000000000000" pitchFamily="50" charset="-128"/>
                </a:rPr>
                <a:t>経営部（代表）</a:t>
              </a:r>
              <a:r>
                <a:rPr lang="ja-JP" altLang="en-US" sz="2000" dirty="0">
                  <a:latin typeface="BIZ UDPゴシック" panose="020B0400000000000000" pitchFamily="50" charset="-128"/>
                  <a:ea typeface="BIZ UDPゴシック" panose="020B0400000000000000" pitchFamily="50" charset="-128"/>
                </a:rPr>
                <a:t>（</a:t>
              </a:r>
              <a:r>
                <a:rPr lang="en-US" altLang="ja-JP" sz="2000" dirty="0">
                  <a:latin typeface="BIZ UDPゴシック" panose="020B0400000000000000" pitchFamily="50" charset="-128"/>
                  <a:ea typeface="BIZ UDPゴシック" panose="020B0400000000000000" pitchFamily="50" charset="-128"/>
                </a:rPr>
                <a:t>03</a:t>
              </a:r>
              <a:r>
                <a:rPr lang="ja-JP" altLang="en-US" sz="2000" dirty="0">
                  <a:latin typeface="BIZ UDPゴシック" panose="020B0400000000000000" pitchFamily="50" charset="-128"/>
                  <a:ea typeface="BIZ UDPゴシック" panose="020B0400000000000000" pitchFamily="50" charset="-128"/>
                </a:rPr>
                <a:t>－</a:t>
              </a:r>
              <a:r>
                <a:rPr lang="en-US" altLang="ja-JP" sz="2000" dirty="0">
                  <a:latin typeface="BIZ UDPゴシック" panose="020B0400000000000000" pitchFamily="50" charset="-128"/>
                  <a:ea typeface="BIZ UDPゴシック" panose="020B0400000000000000" pitchFamily="50" charset="-128"/>
                </a:rPr>
                <a:t>3344</a:t>
              </a:r>
              <a:r>
                <a:rPr lang="ja-JP" altLang="en-US" sz="2000" dirty="0">
                  <a:latin typeface="BIZ UDPゴシック" panose="020B0400000000000000" pitchFamily="50" charset="-128"/>
                  <a:ea typeface="BIZ UDPゴシック" panose="020B0400000000000000" pitchFamily="50" charset="-128"/>
                </a:rPr>
                <a:t>－</a:t>
              </a:r>
              <a:r>
                <a:rPr lang="en-US" altLang="ja-JP" sz="2000" dirty="0">
                  <a:latin typeface="BIZ UDPゴシック" panose="020B0400000000000000" pitchFamily="50" charset="-128"/>
                  <a:ea typeface="BIZ UDPゴシック" panose="020B0400000000000000" pitchFamily="50" charset="-128"/>
                </a:rPr>
                <a:t>8511</a:t>
              </a:r>
              <a:r>
                <a:rPr lang="ja-JP" altLang="en-US" sz="2000" dirty="0">
                  <a:latin typeface="BIZ UDPゴシック" panose="020B0400000000000000" pitchFamily="50" charset="-128"/>
                  <a:ea typeface="BIZ UDPゴシック" panose="020B0400000000000000" pitchFamily="50" charset="-128"/>
                </a:rPr>
                <a:t>）</a:t>
              </a:r>
              <a:br>
                <a:rPr lang="ja-JP" altLang="en-US" sz="2000" dirty="0">
                  <a:effectLst/>
                  <a:latin typeface="BIZ UDPゴシック" panose="020B0400000000000000" pitchFamily="50" charset="-128"/>
                  <a:ea typeface="BIZ UDPゴシック" panose="020B0400000000000000" pitchFamily="50" charset="-128"/>
                </a:rPr>
              </a:br>
              <a:endParaRPr lang="en-US" altLang="ja-JP" sz="2000" dirty="0">
                <a:effectLst/>
                <a:latin typeface="BIZ UDPゴシック" panose="020B0400000000000000" pitchFamily="50" charset="-128"/>
                <a:ea typeface="BIZ UDPゴシック" panose="020B0400000000000000" pitchFamily="50" charset="-128"/>
              </a:endParaRPr>
            </a:p>
            <a:p>
              <a:r>
                <a:rPr lang="ja-JP" altLang="en-US" sz="2000" dirty="0">
                  <a:effectLst/>
                  <a:latin typeface="BIZ UDPゴシック" panose="020B0400000000000000" pitchFamily="50" charset="-128"/>
                  <a:ea typeface="BIZ UDPゴシック" panose="020B0400000000000000" pitchFamily="50" charset="-128"/>
                </a:rPr>
                <a:t>▶パスワード不明、操作方法についての問合せ先</a:t>
              </a:r>
              <a:endParaRPr lang="en-US" altLang="ja-JP" sz="2000" dirty="0">
                <a:effectLst/>
                <a:latin typeface="BIZ UDPゴシック" panose="020B0400000000000000" pitchFamily="50" charset="-128"/>
                <a:ea typeface="BIZ UDPゴシック" panose="020B0400000000000000" pitchFamily="50" charset="-128"/>
              </a:endParaRPr>
            </a:p>
            <a:p>
              <a:r>
                <a:rPr lang="ja-JP" altLang="en-US" sz="2000" dirty="0">
                  <a:latin typeface="BIZ UDPゴシック" panose="020B0400000000000000" pitchFamily="50" charset="-128"/>
                  <a:ea typeface="BIZ UDPゴシック" panose="020B0400000000000000" pitchFamily="50" charset="-128"/>
                </a:rPr>
                <a:t>　</a:t>
              </a:r>
              <a:r>
                <a:rPr lang="ja-JP" altLang="en-US" sz="2000" dirty="0">
                  <a:effectLst/>
                  <a:latin typeface="BIZ UDPゴシック" panose="020B0400000000000000" pitchFamily="50" charset="-128"/>
                  <a:ea typeface="BIZ UDPゴシック" panose="020B0400000000000000" pitchFamily="50" charset="-128"/>
                </a:rPr>
                <a:t>ＷＡＭＮＥＴヘルプデスク（</a:t>
              </a:r>
              <a:r>
                <a:rPr lang="en-US" altLang="ja-JP" sz="2000" dirty="0">
                  <a:effectLst/>
                  <a:latin typeface="BIZ UDPゴシック" panose="020B0400000000000000" pitchFamily="50" charset="-128"/>
                  <a:ea typeface="BIZ UDPゴシック" panose="020B0400000000000000" pitchFamily="50" charset="-128"/>
                </a:rPr>
                <a:t>TEL 03-3438-0250</a:t>
              </a:r>
              <a:r>
                <a:rPr lang="ja-JP" altLang="en-US" sz="2000" dirty="0">
                  <a:effectLst/>
                  <a:latin typeface="BIZ UDPゴシック" panose="020B0400000000000000" pitchFamily="50" charset="-128"/>
                  <a:ea typeface="BIZ UDPゴシック" panose="020B0400000000000000" pitchFamily="50" charset="-128"/>
                </a:rPr>
                <a:t>）</a:t>
              </a:r>
              <a:endParaRPr kumimoji="1" lang="ja-JP" altLang="en-US" sz="2000" dirty="0">
                <a:latin typeface="BIZ UDPゴシック" panose="020B0400000000000000" pitchFamily="50" charset="-128"/>
                <a:ea typeface="BIZ UDPゴシック" panose="020B0400000000000000" pitchFamily="50" charset="-128"/>
              </a:endParaRPr>
            </a:p>
          </p:txBody>
        </p:sp>
        <p:sp>
          <p:nvSpPr>
            <p:cNvPr id="6" name="正方形/長方形 5">
              <a:extLst>
                <a:ext uri="{FF2B5EF4-FFF2-40B4-BE49-F238E27FC236}">
                  <a16:creationId xmlns:a16="http://schemas.microsoft.com/office/drawing/2014/main" id="{89BCC6D0-8DAF-A298-39E6-A74910FCC1F6}"/>
                </a:ext>
              </a:extLst>
            </p:cNvPr>
            <p:cNvSpPr/>
            <p:nvPr/>
          </p:nvSpPr>
          <p:spPr>
            <a:xfrm>
              <a:off x="1271588" y="2960286"/>
              <a:ext cx="8035697" cy="238994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
        <p:nvSpPr>
          <p:cNvPr id="5" name="フリーフォーム: 図形 4">
            <a:extLst>
              <a:ext uri="{FF2B5EF4-FFF2-40B4-BE49-F238E27FC236}">
                <a16:creationId xmlns:a16="http://schemas.microsoft.com/office/drawing/2014/main" id="{4F899DD8-9A7F-63EC-9001-E53C7E65CDE9}"/>
              </a:ext>
            </a:extLst>
          </p:cNvPr>
          <p:cNvSpPr/>
          <p:nvPr/>
        </p:nvSpPr>
        <p:spPr>
          <a:xfrm rot="10800000">
            <a:off x="6943725" y="2571748"/>
            <a:ext cx="3343274" cy="961947"/>
          </a:xfrm>
          <a:custGeom>
            <a:avLst/>
            <a:gdLst>
              <a:gd name="connsiteX0" fmla="*/ 180975 w 2238376"/>
              <a:gd name="connsiteY0" fmla="*/ 242887 h 485776"/>
              <a:gd name="connsiteX1" fmla="*/ 180975 w 2238376"/>
              <a:gd name="connsiteY1" fmla="*/ 242888 h 485776"/>
              <a:gd name="connsiteX2" fmla="*/ 180975 w 2238376"/>
              <a:gd name="connsiteY2" fmla="*/ 242888 h 485776"/>
              <a:gd name="connsiteX3" fmla="*/ 423863 w 2238376"/>
              <a:gd name="connsiteY3" fmla="*/ 0 h 485776"/>
              <a:gd name="connsiteX4" fmla="*/ 1995488 w 2238376"/>
              <a:gd name="connsiteY4" fmla="*/ 0 h 485776"/>
              <a:gd name="connsiteX5" fmla="*/ 2238376 w 2238376"/>
              <a:gd name="connsiteY5" fmla="*/ 242888 h 485776"/>
              <a:gd name="connsiteX6" fmla="*/ 2238375 w 2238376"/>
              <a:gd name="connsiteY6" fmla="*/ 242888 h 485776"/>
              <a:gd name="connsiteX7" fmla="*/ 1995487 w 2238376"/>
              <a:gd name="connsiteY7" fmla="*/ 485776 h 485776"/>
              <a:gd name="connsiteX8" fmla="*/ 423863 w 2238376"/>
              <a:gd name="connsiteY8" fmla="*/ 485775 h 485776"/>
              <a:gd name="connsiteX9" fmla="*/ 200063 w 2238376"/>
              <a:gd name="connsiteY9" fmla="*/ 337430 h 485776"/>
              <a:gd name="connsiteX10" fmla="*/ 193723 w 2238376"/>
              <a:gd name="connsiteY10" fmla="*/ 306029 h 485776"/>
              <a:gd name="connsiteX11" fmla="*/ 0 w 2238376"/>
              <a:gd name="connsiteY11" fmla="*/ 276225 h 485776"/>
              <a:gd name="connsiteX12" fmla="*/ 182051 w 2238376"/>
              <a:gd name="connsiteY12" fmla="*/ 248217 h 485776"/>
              <a:gd name="connsiteX13" fmla="*/ 180975 w 2238376"/>
              <a:gd name="connsiteY13" fmla="*/ 242888 h 485776"/>
              <a:gd name="connsiteX14" fmla="*/ 200063 w 2238376"/>
              <a:gd name="connsiteY14" fmla="*/ 148345 h 485776"/>
              <a:gd name="connsiteX15" fmla="*/ 423863 w 2238376"/>
              <a:gd name="connsiteY15" fmla="*/ 0 h 485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38376" h="485776">
                <a:moveTo>
                  <a:pt x="180975" y="242887"/>
                </a:moveTo>
                <a:lnTo>
                  <a:pt x="180975" y="242888"/>
                </a:lnTo>
                <a:lnTo>
                  <a:pt x="180975" y="242888"/>
                </a:lnTo>
                <a:close/>
                <a:moveTo>
                  <a:pt x="423863" y="0"/>
                </a:moveTo>
                <a:lnTo>
                  <a:pt x="1995488" y="0"/>
                </a:lnTo>
                <a:cubicBezTo>
                  <a:pt x="2129631" y="0"/>
                  <a:pt x="2238376" y="108745"/>
                  <a:pt x="2238376" y="242888"/>
                </a:cubicBezTo>
                <a:lnTo>
                  <a:pt x="2238375" y="242888"/>
                </a:lnTo>
                <a:cubicBezTo>
                  <a:pt x="2238375" y="377031"/>
                  <a:pt x="2129630" y="485776"/>
                  <a:pt x="1995487" y="485776"/>
                </a:cubicBezTo>
                <a:lnTo>
                  <a:pt x="423863" y="485775"/>
                </a:lnTo>
                <a:cubicBezTo>
                  <a:pt x="323256" y="485775"/>
                  <a:pt x="236935" y="424606"/>
                  <a:pt x="200063" y="337430"/>
                </a:cubicBezTo>
                <a:lnTo>
                  <a:pt x="193723" y="306029"/>
                </a:lnTo>
                <a:lnTo>
                  <a:pt x="0" y="276225"/>
                </a:lnTo>
                <a:lnTo>
                  <a:pt x="182051" y="248217"/>
                </a:lnTo>
                <a:lnTo>
                  <a:pt x="180975" y="242888"/>
                </a:lnTo>
                <a:lnTo>
                  <a:pt x="200063" y="148345"/>
                </a:lnTo>
                <a:cubicBezTo>
                  <a:pt x="236935" y="61169"/>
                  <a:pt x="323256" y="0"/>
                  <a:pt x="423863" y="0"/>
                </a:cubicBezTo>
                <a:close/>
              </a:path>
            </a:pathLst>
          </a:custGeom>
          <a:solidFill>
            <a:srgbClr val="FFFFCC"/>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8" name="テキスト ボックス 7">
            <a:extLst>
              <a:ext uri="{FF2B5EF4-FFF2-40B4-BE49-F238E27FC236}">
                <a16:creationId xmlns:a16="http://schemas.microsoft.com/office/drawing/2014/main" id="{167C21DF-B00A-2D83-936F-45850485B884}"/>
              </a:ext>
            </a:extLst>
          </p:cNvPr>
          <p:cNvSpPr txBox="1"/>
          <p:nvPr/>
        </p:nvSpPr>
        <p:spPr>
          <a:xfrm>
            <a:off x="7097855" y="2687347"/>
            <a:ext cx="2878931" cy="830997"/>
          </a:xfrm>
          <a:prstGeom prst="rect">
            <a:avLst/>
          </a:prstGeom>
          <a:noFill/>
        </p:spPr>
        <p:txBody>
          <a:bodyPr wrap="square" rtlCol="0">
            <a:spAutoFit/>
          </a:bodyPr>
          <a:lstStyle/>
          <a:p>
            <a:r>
              <a:rPr kumimoji="1" lang="ja-JP" altLang="en-US" sz="1600" dirty="0">
                <a:latin typeface="BIZ UDPゴシック" panose="020B0400000000000000" pitchFamily="50" charset="-128"/>
                <a:ea typeface="BIZ UDPゴシック" panose="020B0400000000000000" pitchFamily="50" charset="-128"/>
              </a:rPr>
              <a:t>現時点での減算基準ですので、最新の情報は都にご確認ください。</a:t>
            </a:r>
          </a:p>
        </p:txBody>
      </p:sp>
      <p:pic>
        <p:nvPicPr>
          <p:cNvPr id="10" name="図 9">
            <a:extLst>
              <a:ext uri="{FF2B5EF4-FFF2-40B4-BE49-F238E27FC236}">
                <a16:creationId xmlns:a16="http://schemas.microsoft.com/office/drawing/2014/main" id="{29FB5847-0612-06C3-6907-3E65A6042E95}"/>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9900950" y="2449854"/>
            <a:ext cx="1441681" cy="1183266"/>
          </a:xfrm>
          <a:prstGeom prst="rect">
            <a:avLst/>
          </a:prstGeom>
        </p:spPr>
      </p:pic>
      <p:pic>
        <p:nvPicPr>
          <p:cNvPr id="13" name="オーディオ 12">
            <a:hlinkClick r:id="" action="ppaction://media"/>
            <a:extLst>
              <a:ext uri="{FF2B5EF4-FFF2-40B4-BE49-F238E27FC236}">
                <a16:creationId xmlns:a16="http://schemas.microsoft.com/office/drawing/2014/main" id="{4ECFCFC6-8D93-D11E-FC9D-24013B188C1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37411100"/>
      </p:ext>
    </p:extLst>
  </p:cSld>
  <p:clrMapOvr>
    <a:masterClrMapping/>
  </p:clrMapOvr>
  <mc:AlternateContent xmlns:mc="http://schemas.openxmlformats.org/markup-compatibility/2006" xmlns:p14="http://schemas.microsoft.com/office/powerpoint/2010/main">
    <mc:Choice Requires="p14">
      <p:transition spd="slow" p14:dur="2000" advTm="36356"/>
    </mc:Choice>
    <mc:Fallback xmlns="">
      <p:transition spd="slow" advTm="363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四角形: 角を丸くする 4">
            <a:extLst>
              <a:ext uri="{FF2B5EF4-FFF2-40B4-BE49-F238E27FC236}">
                <a16:creationId xmlns:a16="http://schemas.microsoft.com/office/drawing/2014/main" id="{1E07A3A3-0083-B700-31CA-A70449B3AAF0}"/>
              </a:ext>
            </a:extLst>
          </p:cNvPr>
          <p:cNvSpPr/>
          <p:nvPr/>
        </p:nvSpPr>
        <p:spPr>
          <a:xfrm>
            <a:off x="1102517" y="2288081"/>
            <a:ext cx="1071564" cy="557213"/>
          </a:xfrm>
          <a:prstGeom prst="round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9283EA2D-4C2D-5E3A-ABCC-5C1AF6B14E04}"/>
              </a:ext>
            </a:extLst>
          </p:cNvPr>
          <p:cNvSpPr txBox="1"/>
          <p:nvPr/>
        </p:nvSpPr>
        <p:spPr>
          <a:xfrm>
            <a:off x="1100137" y="2305117"/>
            <a:ext cx="10284618" cy="1938992"/>
          </a:xfrm>
          <a:prstGeom prst="rect">
            <a:avLst/>
          </a:prstGeom>
          <a:noFill/>
        </p:spPr>
        <p:txBody>
          <a:bodyPr wrap="square" rtlCol="0">
            <a:spAutoFit/>
          </a:bodyPr>
          <a:lstStyle/>
          <a:p>
            <a:endParaRPr lang="en-US" altLang="ja-JP" sz="2000" dirty="0">
              <a:latin typeface="BIZ UDPゴシック" panose="020B0400000000000000" pitchFamily="50" charset="-128"/>
              <a:ea typeface="BIZ UDPゴシック" panose="020B0400000000000000" pitchFamily="50" charset="-128"/>
            </a:endParaRPr>
          </a:p>
          <a:p>
            <a:br>
              <a:rPr lang="ja-JP" altLang="en-US" sz="2000" dirty="0">
                <a:effectLst/>
                <a:latin typeface="BIZ UDPゴシック" panose="020B0400000000000000" pitchFamily="50" charset="-128"/>
                <a:ea typeface="BIZ UDPゴシック" panose="020B0400000000000000" pitchFamily="50" charset="-128"/>
              </a:rPr>
            </a:br>
            <a:r>
              <a:rPr lang="en-US" altLang="ja-JP" sz="2000" dirty="0">
                <a:latin typeface="BIZ UDPゴシック" panose="020B0400000000000000" pitchFamily="50" charset="-128"/>
                <a:ea typeface="BIZ UDPゴシック" panose="020B0400000000000000" pitchFamily="50" charset="-128"/>
              </a:rPr>
              <a:t>【</a:t>
            </a:r>
            <a:r>
              <a:rPr lang="en-US" altLang="ja-JP" sz="2000" dirty="0">
                <a:effectLst/>
                <a:latin typeface="BIZ UDPゴシック" panose="020B0400000000000000" pitchFamily="50" charset="-128"/>
                <a:ea typeface="BIZ UDPゴシック" panose="020B0400000000000000" pitchFamily="50" charset="-128"/>
              </a:rPr>
              <a:t>WAM</a:t>
            </a:r>
            <a:r>
              <a:rPr lang="ja-JP" altLang="en-US" sz="2000" dirty="0">
                <a:effectLst/>
                <a:latin typeface="BIZ UDPゴシック" panose="020B0400000000000000" pitchFamily="50" charset="-128"/>
                <a:ea typeface="BIZ UDPゴシック" panose="020B0400000000000000" pitchFamily="50" charset="-128"/>
              </a:rPr>
              <a:t>　</a:t>
            </a:r>
            <a:r>
              <a:rPr lang="en-US" altLang="ja-JP" sz="2000" dirty="0">
                <a:effectLst/>
                <a:latin typeface="BIZ UDPゴシック" panose="020B0400000000000000" pitchFamily="50" charset="-128"/>
                <a:ea typeface="BIZ UDPゴシック" panose="020B0400000000000000" pitchFamily="50" charset="-128"/>
              </a:rPr>
              <a:t>NET</a:t>
            </a:r>
            <a:r>
              <a:rPr lang="ja-JP" altLang="en-US" sz="2000" dirty="0">
                <a:latin typeface="BIZ UDPゴシック" panose="020B0400000000000000" pitchFamily="50" charset="-128"/>
                <a:ea typeface="BIZ UDPゴシック" panose="020B0400000000000000" pitchFamily="50" charset="-128"/>
              </a:rPr>
              <a:t>　「</a:t>
            </a:r>
            <a:r>
              <a:rPr lang="ja-JP" altLang="en-US" sz="2000" dirty="0">
                <a:effectLst/>
                <a:latin typeface="BIZ UDPゴシック" panose="020B0400000000000000" pitchFamily="50" charset="-128"/>
                <a:ea typeface="BIZ UDPゴシック" panose="020B0400000000000000" pitchFamily="50" charset="-128"/>
              </a:rPr>
              <a:t>事業所等の財務状況（財務諸表等による直近年度の決算資料）」</a:t>
            </a:r>
            <a:r>
              <a:rPr lang="en-US" altLang="ja-JP" sz="2000" dirty="0">
                <a:effectLst/>
                <a:latin typeface="BIZ UDPゴシック" panose="020B0400000000000000" pitchFamily="50" charset="-128"/>
                <a:ea typeface="BIZ UDPゴシック" panose="020B0400000000000000" pitchFamily="50" charset="-128"/>
              </a:rPr>
              <a:t>】</a:t>
            </a:r>
            <a:br>
              <a:rPr lang="ja-JP" altLang="en-US" sz="2000" dirty="0">
                <a:effectLst/>
                <a:latin typeface="BIZ UDPゴシック" panose="020B0400000000000000" pitchFamily="50" charset="-128"/>
                <a:ea typeface="BIZ UDPゴシック" panose="020B0400000000000000" pitchFamily="50" charset="-128"/>
              </a:rPr>
            </a:br>
            <a:r>
              <a:rPr lang="ja-JP" altLang="en-US" sz="2000" dirty="0">
                <a:effectLst/>
                <a:latin typeface="BIZ UDPゴシック" panose="020B0400000000000000" pitchFamily="50" charset="-128"/>
                <a:ea typeface="BIZ UDPゴシック" panose="020B0400000000000000" pitchFamily="50" charset="-128"/>
              </a:rPr>
              <a:t>　損益計算書等の財務３表を</a:t>
            </a:r>
            <a:r>
              <a:rPr lang="ja-JP" altLang="en-US" sz="2000" dirty="0">
                <a:solidFill>
                  <a:srgbClr val="FF0000"/>
                </a:solidFill>
                <a:effectLst/>
                <a:latin typeface="BIZ UDPゴシック" panose="020B0400000000000000" pitchFamily="50" charset="-128"/>
                <a:ea typeface="BIZ UDPゴシック" panose="020B0400000000000000" pitchFamily="50" charset="-128"/>
              </a:rPr>
              <a:t>事業所ごとに分けて公開</a:t>
            </a:r>
            <a:r>
              <a:rPr lang="ja-JP" altLang="en-US" sz="2000" dirty="0">
                <a:effectLst/>
                <a:latin typeface="BIZ UDPゴシック" panose="020B0400000000000000" pitchFamily="50" charset="-128"/>
                <a:ea typeface="BIZ UDPゴシック" panose="020B0400000000000000" pitchFamily="50" charset="-128"/>
              </a:rPr>
              <a:t>する必要があります。事業所単位で</a:t>
            </a:r>
            <a:endParaRPr lang="en-US" altLang="ja-JP" sz="2000" dirty="0">
              <a:effectLst/>
              <a:latin typeface="BIZ UDPゴシック" panose="020B0400000000000000" pitchFamily="50" charset="-128"/>
              <a:ea typeface="BIZ UDPゴシック" panose="020B0400000000000000" pitchFamily="50" charset="-128"/>
            </a:endParaRPr>
          </a:p>
          <a:p>
            <a:r>
              <a:rPr lang="ja-JP" altLang="en-US" sz="2000" dirty="0">
                <a:effectLst/>
                <a:latin typeface="BIZ UDPゴシック" panose="020B0400000000000000" pitchFamily="50" charset="-128"/>
                <a:ea typeface="BIZ UDPゴシック" panose="020B0400000000000000" pitchFamily="50" charset="-128"/>
              </a:rPr>
              <a:t>会計の集計をしていない法人は早めに想定しておく必要があります。</a:t>
            </a:r>
          </a:p>
          <a:p>
            <a:r>
              <a:rPr kumimoji="1" lang="ja-JP" altLang="en-US" sz="2000" dirty="0">
                <a:latin typeface="BIZ UDPゴシック" panose="020B0400000000000000" pitchFamily="50" charset="-128"/>
                <a:ea typeface="BIZ UDPゴシック" panose="020B0400000000000000" pitchFamily="50" charset="-128"/>
              </a:rPr>
              <a:t>　</a:t>
            </a:r>
          </a:p>
        </p:txBody>
      </p:sp>
      <p:sp>
        <p:nvSpPr>
          <p:cNvPr id="3" name="テキスト ボックス 2">
            <a:extLst>
              <a:ext uri="{FF2B5EF4-FFF2-40B4-BE49-F238E27FC236}">
                <a16:creationId xmlns:a16="http://schemas.microsoft.com/office/drawing/2014/main" id="{A2C8E763-A9F6-3730-8BDF-581A828356E2}"/>
              </a:ext>
            </a:extLst>
          </p:cNvPr>
          <p:cNvSpPr txBox="1"/>
          <p:nvPr/>
        </p:nvSpPr>
        <p:spPr>
          <a:xfrm>
            <a:off x="8768443" y="388479"/>
            <a:ext cx="4049486" cy="646331"/>
          </a:xfrm>
          <a:prstGeom prst="rect">
            <a:avLst/>
          </a:prstGeom>
          <a:noFill/>
        </p:spPr>
        <p:txBody>
          <a:bodyPr wrap="square" rtlCol="0">
            <a:spAutoFit/>
          </a:bodyPr>
          <a:lstStyle/>
          <a:p>
            <a:r>
              <a:rPr lang="ja-JP" altLang="ja-JP" sz="1800" dirty="0">
                <a:effectLst/>
                <a:latin typeface="HGP創英角ﾎﾟｯﾌﾟ体" panose="040B0A00000000000000" pitchFamily="50" charset="-128"/>
                <a:ea typeface="HGP創英角ﾎﾟｯﾌﾟ体" panose="040B0A00000000000000" pitchFamily="50" charset="-128"/>
                <a:cs typeface="Times New Roman" panose="02020603050405020304" pitchFamily="18" charset="0"/>
              </a:rPr>
              <a:t>④情報公表未報告減算（新設）　</a:t>
            </a:r>
            <a:endParaRPr lang="en-US" altLang="ja-JP" sz="1800" dirty="0">
              <a:effectLst/>
              <a:latin typeface="HGP創英角ﾎﾟｯﾌﾟ体" panose="040B0A00000000000000" pitchFamily="50" charset="-128"/>
              <a:ea typeface="HGP創英角ﾎﾟｯﾌﾟ体" panose="040B0A00000000000000" pitchFamily="50" charset="-128"/>
              <a:cs typeface="Times New Roman" panose="02020603050405020304" pitchFamily="18" charset="0"/>
            </a:endParaRPr>
          </a:p>
          <a:p>
            <a:endParaRPr kumimoji="1" lang="ja-JP" altLang="en-US" dirty="0"/>
          </a:p>
        </p:txBody>
      </p:sp>
      <p:pic>
        <p:nvPicPr>
          <p:cNvPr id="7" name="図 6">
            <a:extLst>
              <a:ext uri="{FF2B5EF4-FFF2-40B4-BE49-F238E27FC236}">
                <a16:creationId xmlns:a16="http://schemas.microsoft.com/office/drawing/2014/main" id="{4D0DABBC-9DAA-42AD-3E3B-BA1782325A50}"/>
              </a:ext>
            </a:extLst>
          </p:cNvPr>
          <p:cNvPicPr>
            <a:picLocks noChangeAspect="1"/>
          </p:cNvPicPr>
          <p:nvPr/>
        </p:nvPicPr>
        <p:blipFill>
          <a:blip r:embed="rId5"/>
          <a:stretch>
            <a:fillRect/>
          </a:stretch>
        </p:blipFill>
        <p:spPr>
          <a:xfrm>
            <a:off x="3087175" y="4003186"/>
            <a:ext cx="8004688" cy="2386013"/>
          </a:xfrm>
          <a:prstGeom prst="rect">
            <a:avLst/>
          </a:prstGeom>
        </p:spPr>
      </p:pic>
      <p:sp>
        <p:nvSpPr>
          <p:cNvPr id="10" name="矢印: 折線 9">
            <a:extLst>
              <a:ext uri="{FF2B5EF4-FFF2-40B4-BE49-F238E27FC236}">
                <a16:creationId xmlns:a16="http://schemas.microsoft.com/office/drawing/2014/main" id="{DB3B4075-2960-3EE6-827D-35D07F3ACD7B}"/>
              </a:ext>
            </a:extLst>
          </p:cNvPr>
          <p:cNvSpPr/>
          <p:nvPr/>
        </p:nvSpPr>
        <p:spPr>
          <a:xfrm flipV="1">
            <a:off x="2014538" y="4257936"/>
            <a:ext cx="842392" cy="1292664"/>
          </a:xfrm>
          <a:prstGeom prst="ben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1" name="テキスト ボックス 10">
            <a:extLst>
              <a:ext uri="{FF2B5EF4-FFF2-40B4-BE49-F238E27FC236}">
                <a16:creationId xmlns:a16="http://schemas.microsoft.com/office/drawing/2014/main" id="{E3374B40-41E9-C1C9-6D57-828AC1942D59}"/>
              </a:ext>
            </a:extLst>
          </p:cNvPr>
          <p:cNvSpPr txBox="1"/>
          <p:nvPr/>
        </p:nvSpPr>
        <p:spPr>
          <a:xfrm>
            <a:off x="807245" y="838143"/>
            <a:ext cx="10284618" cy="1323439"/>
          </a:xfrm>
          <a:prstGeom prst="rect">
            <a:avLst/>
          </a:prstGeom>
          <a:noFill/>
        </p:spPr>
        <p:txBody>
          <a:bodyPr wrap="square" rtlCol="0">
            <a:spAutoFit/>
          </a:bodyPr>
          <a:lstStyle/>
          <a:p>
            <a:r>
              <a:rPr lang="ja-JP" altLang="en-US" sz="2000" b="1" dirty="0">
                <a:latin typeface="BIZ UDPゴシック" panose="020B0400000000000000" pitchFamily="50" charset="-128"/>
                <a:ea typeface="BIZ UDPゴシック" panose="020B0400000000000000" pitchFamily="50" charset="-128"/>
              </a:rPr>
              <a:t>◆</a:t>
            </a:r>
            <a:r>
              <a:rPr lang="ja-JP" altLang="en-US" sz="2000" b="1" dirty="0">
                <a:effectLst/>
                <a:latin typeface="BIZ UDPゴシック" panose="020B0400000000000000" pitchFamily="50" charset="-128"/>
                <a:ea typeface="BIZ UDPゴシック" panose="020B0400000000000000" pitchFamily="50" charset="-128"/>
              </a:rPr>
              <a:t>最終的に公表しなければならない事項</a:t>
            </a:r>
            <a:br>
              <a:rPr lang="ja-JP" altLang="en-US" sz="2000" b="1" dirty="0">
                <a:effectLst/>
                <a:latin typeface="BIZ UDPゴシック" panose="020B0400000000000000" pitchFamily="50" charset="-128"/>
                <a:ea typeface="BIZ UDPゴシック" panose="020B0400000000000000" pitchFamily="50" charset="-128"/>
              </a:rPr>
            </a:br>
            <a:r>
              <a:rPr lang="ja-JP" altLang="en-US" sz="2000" dirty="0">
                <a:effectLst/>
                <a:latin typeface="BIZ UDPゴシック" panose="020B0400000000000000" pitchFamily="50" charset="-128"/>
                <a:ea typeface="BIZ UDPゴシック" panose="020B0400000000000000" pitchFamily="50" charset="-128"/>
              </a:rPr>
              <a:t>　詳しくは「厚労省障害保健福祉部障害福祉課長通知」（</a:t>
            </a:r>
            <a:r>
              <a:rPr lang="en-US" altLang="ja-JP" sz="2000" dirty="0">
                <a:effectLst/>
                <a:latin typeface="BIZ UDPゴシック" panose="020B0400000000000000" pitchFamily="50" charset="-128"/>
                <a:ea typeface="BIZ UDPゴシック" panose="020B0400000000000000" pitchFamily="50" charset="-128"/>
              </a:rPr>
              <a:t>R6.3.29</a:t>
            </a:r>
            <a:r>
              <a:rPr lang="ja-JP" altLang="en-US" sz="2000" dirty="0">
                <a:effectLst/>
                <a:latin typeface="BIZ UDPゴシック" panose="020B0400000000000000" pitchFamily="50" charset="-128"/>
                <a:ea typeface="BIZ UDPゴシック" panose="020B0400000000000000" pitchFamily="50" charset="-128"/>
              </a:rPr>
              <a:t>付障障発</a:t>
            </a:r>
            <a:r>
              <a:rPr lang="en-US" altLang="ja-JP" sz="2000" dirty="0">
                <a:effectLst/>
                <a:latin typeface="BIZ UDPゴシック" panose="020B0400000000000000" pitchFamily="50" charset="-128"/>
                <a:ea typeface="BIZ UDPゴシック" panose="020B0400000000000000" pitchFamily="50" charset="-128"/>
              </a:rPr>
              <a:t>0329</a:t>
            </a:r>
            <a:r>
              <a:rPr lang="ja-JP" altLang="en-US" sz="2000" dirty="0">
                <a:effectLst/>
                <a:latin typeface="BIZ UDPゴシック" panose="020B0400000000000000" pitchFamily="50" charset="-128"/>
                <a:ea typeface="BIZ UDPゴシック" panose="020B0400000000000000" pitchFamily="50" charset="-128"/>
              </a:rPr>
              <a:t>第５号）の</a:t>
            </a:r>
            <a:endParaRPr lang="en-US" altLang="ja-JP" sz="2000" dirty="0">
              <a:effectLst/>
              <a:latin typeface="BIZ UDPゴシック" panose="020B0400000000000000" pitchFamily="50" charset="-128"/>
              <a:ea typeface="BIZ UDPゴシック" panose="020B0400000000000000" pitchFamily="50" charset="-128"/>
            </a:endParaRPr>
          </a:p>
          <a:p>
            <a:r>
              <a:rPr lang="ja-JP" altLang="en-US" sz="2000" dirty="0">
                <a:effectLst/>
                <a:latin typeface="BIZ UDPゴシック" panose="020B0400000000000000" pitchFamily="50" charset="-128"/>
                <a:ea typeface="BIZ UDPゴシック" panose="020B0400000000000000" pitchFamily="50" charset="-128"/>
              </a:rPr>
              <a:t>別添１・２を参照してください。</a:t>
            </a:r>
            <a:br>
              <a:rPr lang="ja-JP" altLang="en-US" sz="2000" dirty="0">
                <a:effectLst/>
                <a:latin typeface="BIZ UDPゴシック" panose="020B0400000000000000" pitchFamily="50" charset="-128"/>
                <a:ea typeface="BIZ UDPゴシック" panose="020B0400000000000000" pitchFamily="50" charset="-128"/>
              </a:rPr>
            </a:br>
            <a:endParaRPr lang="en-US" altLang="ja-JP" sz="2000" dirty="0">
              <a:effectLst/>
              <a:latin typeface="BIZ UDPゴシック" panose="020B0400000000000000" pitchFamily="50" charset="-128"/>
              <a:ea typeface="BIZ UDPゴシック" panose="020B0400000000000000" pitchFamily="50" charset="-128"/>
            </a:endParaRPr>
          </a:p>
        </p:txBody>
      </p:sp>
      <p:sp>
        <p:nvSpPr>
          <p:cNvPr id="13" name="テキスト ボックス 12">
            <a:extLst>
              <a:ext uri="{FF2B5EF4-FFF2-40B4-BE49-F238E27FC236}">
                <a16:creationId xmlns:a16="http://schemas.microsoft.com/office/drawing/2014/main" id="{0FB3B8E5-6441-4239-8F6B-E8E88ED82C58}"/>
              </a:ext>
            </a:extLst>
          </p:cNvPr>
          <p:cNvSpPr txBox="1"/>
          <p:nvPr/>
        </p:nvSpPr>
        <p:spPr>
          <a:xfrm>
            <a:off x="1100137" y="2340890"/>
            <a:ext cx="2147888" cy="400110"/>
          </a:xfrm>
          <a:prstGeom prst="rect">
            <a:avLst/>
          </a:prstGeom>
          <a:noFill/>
        </p:spPr>
        <p:txBody>
          <a:bodyPr wrap="square" rtlCol="0">
            <a:spAutoFit/>
          </a:bodyPr>
          <a:lstStyle/>
          <a:p>
            <a:r>
              <a:rPr kumimoji="1" lang="ja-JP" altLang="en-US" sz="2000" dirty="0">
                <a:latin typeface="BIZ UDPゴシック" panose="020B0400000000000000" pitchFamily="50" charset="-128"/>
                <a:ea typeface="BIZ UDPゴシック" panose="020B0400000000000000" pitchFamily="50" charset="-128"/>
              </a:rPr>
              <a:t>ポイント</a:t>
            </a:r>
          </a:p>
        </p:txBody>
      </p:sp>
      <p:pic>
        <p:nvPicPr>
          <p:cNvPr id="6" name="図 5">
            <a:extLst>
              <a:ext uri="{FF2B5EF4-FFF2-40B4-BE49-F238E27FC236}">
                <a16:creationId xmlns:a16="http://schemas.microsoft.com/office/drawing/2014/main" id="{664EBA83-4D33-E4D2-0054-A230257B0C95}"/>
              </a:ext>
            </a:extLst>
          </p:cNvPr>
          <p:cNvPicPr>
            <a:picLocks noChangeAspect="1"/>
          </p:cNvPicPr>
          <p:nvPr/>
        </p:nvPicPr>
        <p:blipFill>
          <a:blip r:embed="rId6"/>
          <a:stretch>
            <a:fillRect/>
          </a:stretch>
        </p:blipFill>
        <p:spPr>
          <a:xfrm>
            <a:off x="9411294" y="1926747"/>
            <a:ext cx="1907830" cy="1051633"/>
          </a:xfrm>
          <a:prstGeom prst="rect">
            <a:avLst/>
          </a:prstGeom>
        </p:spPr>
      </p:pic>
      <p:sp>
        <p:nvSpPr>
          <p:cNvPr id="8" name="フリーフォーム: 図形 7">
            <a:extLst>
              <a:ext uri="{FF2B5EF4-FFF2-40B4-BE49-F238E27FC236}">
                <a16:creationId xmlns:a16="http://schemas.microsoft.com/office/drawing/2014/main" id="{2AF75E61-42B7-13EC-AFC9-A1106F5DFDCD}"/>
              </a:ext>
            </a:extLst>
          </p:cNvPr>
          <p:cNvSpPr/>
          <p:nvPr/>
        </p:nvSpPr>
        <p:spPr>
          <a:xfrm rot="10800000">
            <a:off x="6378300" y="2059614"/>
            <a:ext cx="3239250" cy="681385"/>
          </a:xfrm>
          <a:custGeom>
            <a:avLst/>
            <a:gdLst>
              <a:gd name="connsiteX0" fmla="*/ 180975 w 2238376"/>
              <a:gd name="connsiteY0" fmla="*/ 242887 h 485776"/>
              <a:gd name="connsiteX1" fmla="*/ 180975 w 2238376"/>
              <a:gd name="connsiteY1" fmla="*/ 242888 h 485776"/>
              <a:gd name="connsiteX2" fmla="*/ 180975 w 2238376"/>
              <a:gd name="connsiteY2" fmla="*/ 242888 h 485776"/>
              <a:gd name="connsiteX3" fmla="*/ 423863 w 2238376"/>
              <a:gd name="connsiteY3" fmla="*/ 0 h 485776"/>
              <a:gd name="connsiteX4" fmla="*/ 1995488 w 2238376"/>
              <a:gd name="connsiteY4" fmla="*/ 0 h 485776"/>
              <a:gd name="connsiteX5" fmla="*/ 2238376 w 2238376"/>
              <a:gd name="connsiteY5" fmla="*/ 242888 h 485776"/>
              <a:gd name="connsiteX6" fmla="*/ 2238375 w 2238376"/>
              <a:gd name="connsiteY6" fmla="*/ 242888 h 485776"/>
              <a:gd name="connsiteX7" fmla="*/ 1995487 w 2238376"/>
              <a:gd name="connsiteY7" fmla="*/ 485776 h 485776"/>
              <a:gd name="connsiteX8" fmla="*/ 423863 w 2238376"/>
              <a:gd name="connsiteY8" fmla="*/ 485775 h 485776"/>
              <a:gd name="connsiteX9" fmla="*/ 200063 w 2238376"/>
              <a:gd name="connsiteY9" fmla="*/ 337430 h 485776"/>
              <a:gd name="connsiteX10" fmla="*/ 193723 w 2238376"/>
              <a:gd name="connsiteY10" fmla="*/ 306029 h 485776"/>
              <a:gd name="connsiteX11" fmla="*/ 0 w 2238376"/>
              <a:gd name="connsiteY11" fmla="*/ 276225 h 485776"/>
              <a:gd name="connsiteX12" fmla="*/ 182051 w 2238376"/>
              <a:gd name="connsiteY12" fmla="*/ 248217 h 485776"/>
              <a:gd name="connsiteX13" fmla="*/ 180975 w 2238376"/>
              <a:gd name="connsiteY13" fmla="*/ 242888 h 485776"/>
              <a:gd name="connsiteX14" fmla="*/ 200063 w 2238376"/>
              <a:gd name="connsiteY14" fmla="*/ 148345 h 485776"/>
              <a:gd name="connsiteX15" fmla="*/ 423863 w 2238376"/>
              <a:gd name="connsiteY15" fmla="*/ 0 h 485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38376" h="485776">
                <a:moveTo>
                  <a:pt x="180975" y="242887"/>
                </a:moveTo>
                <a:lnTo>
                  <a:pt x="180975" y="242888"/>
                </a:lnTo>
                <a:lnTo>
                  <a:pt x="180975" y="242888"/>
                </a:lnTo>
                <a:close/>
                <a:moveTo>
                  <a:pt x="423863" y="0"/>
                </a:moveTo>
                <a:lnTo>
                  <a:pt x="1995488" y="0"/>
                </a:lnTo>
                <a:cubicBezTo>
                  <a:pt x="2129631" y="0"/>
                  <a:pt x="2238376" y="108745"/>
                  <a:pt x="2238376" y="242888"/>
                </a:cubicBezTo>
                <a:lnTo>
                  <a:pt x="2238375" y="242888"/>
                </a:lnTo>
                <a:cubicBezTo>
                  <a:pt x="2238375" y="377031"/>
                  <a:pt x="2129630" y="485776"/>
                  <a:pt x="1995487" y="485776"/>
                </a:cubicBezTo>
                <a:lnTo>
                  <a:pt x="423863" y="485775"/>
                </a:lnTo>
                <a:cubicBezTo>
                  <a:pt x="323256" y="485775"/>
                  <a:pt x="236935" y="424606"/>
                  <a:pt x="200063" y="337430"/>
                </a:cubicBezTo>
                <a:lnTo>
                  <a:pt x="193723" y="306029"/>
                </a:lnTo>
                <a:lnTo>
                  <a:pt x="0" y="276225"/>
                </a:lnTo>
                <a:lnTo>
                  <a:pt x="182051" y="248217"/>
                </a:lnTo>
                <a:lnTo>
                  <a:pt x="180975" y="242888"/>
                </a:lnTo>
                <a:lnTo>
                  <a:pt x="200063" y="148345"/>
                </a:lnTo>
                <a:cubicBezTo>
                  <a:pt x="236935" y="61169"/>
                  <a:pt x="323256" y="0"/>
                  <a:pt x="423863" y="0"/>
                </a:cubicBezTo>
                <a:close/>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9" name="テキスト ボックス 8">
            <a:extLst>
              <a:ext uri="{FF2B5EF4-FFF2-40B4-BE49-F238E27FC236}">
                <a16:creationId xmlns:a16="http://schemas.microsoft.com/office/drawing/2014/main" id="{EEF28A3F-7A47-E041-26E7-817AA8FC5F1A}"/>
              </a:ext>
            </a:extLst>
          </p:cNvPr>
          <p:cNvSpPr txBox="1"/>
          <p:nvPr/>
        </p:nvSpPr>
        <p:spPr>
          <a:xfrm>
            <a:off x="6494290" y="2143928"/>
            <a:ext cx="3007269" cy="584775"/>
          </a:xfrm>
          <a:prstGeom prst="rect">
            <a:avLst/>
          </a:prstGeom>
          <a:noFill/>
        </p:spPr>
        <p:txBody>
          <a:bodyPr wrap="square" rtlCol="0">
            <a:spAutoFit/>
          </a:bodyPr>
          <a:lstStyle/>
          <a:p>
            <a:r>
              <a:rPr lang="ja-JP" altLang="en-US" sz="1600" dirty="0">
                <a:latin typeface="BIZ UDPゴシック" panose="020B0400000000000000" pitchFamily="50" charset="-128"/>
                <a:ea typeface="BIZ UDPゴシック" panose="020B0400000000000000" pitchFamily="50" charset="-128"/>
              </a:rPr>
              <a:t>事業所単位で公開できるよう</a:t>
            </a:r>
            <a:endParaRPr lang="en-US" altLang="ja-JP" sz="1600" dirty="0">
              <a:latin typeface="BIZ UDPゴシック" panose="020B0400000000000000" pitchFamily="50" charset="-128"/>
              <a:ea typeface="BIZ UDPゴシック" panose="020B0400000000000000" pitchFamily="50" charset="-128"/>
            </a:endParaRPr>
          </a:p>
          <a:p>
            <a:r>
              <a:rPr lang="ja-JP" altLang="en-US" sz="1600" dirty="0">
                <a:latin typeface="BIZ UDPゴシック" panose="020B0400000000000000" pitchFamily="50" charset="-128"/>
                <a:ea typeface="BIZ UDPゴシック" panose="020B0400000000000000" pitchFamily="50" charset="-128"/>
              </a:rPr>
              <a:t>準備しておきましょう</a:t>
            </a:r>
            <a:endParaRPr kumimoji="1" lang="ja-JP" altLang="en-US" sz="1600" dirty="0">
              <a:latin typeface="BIZ UDPゴシック" panose="020B0400000000000000" pitchFamily="50" charset="-128"/>
              <a:ea typeface="BIZ UDPゴシック" panose="020B0400000000000000" pitchFamily="50" charset="-128"/>
            </a:endParaRPr>
          </a:p>
        </p:txBody>
      </p:sp>
      <p:pic>
        <p:nvPicPr>
          <p:cNvPr id="59" name="オーディオ 58">
            <a:hlinkClick r:id="" action="ppaction://media"/>
            <a:extLst>
              <a:ext uri="{FF2B5EF4-FFF2-40B4-BE49-F238E27FC236}">
                <a16:creationId xmlns:a16="http://schemas.microsoft.com/office/drawing/2014/main" id="{6321CD3D-6885-4048-B4A0-8A05F1A46088}"/>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37326273"/>
      </p:ext>
    </p:extLst>
  </p:cSld>
  <p:clrMapOvr>
    <a:masterClrMapping/>
  </p:clrMapOvr>
  <mc:AlternateContent xmlns:mc="http://schemas.openxmlformats.org/markup-compatibility/2006" xmlns:p14="http://schemas.microsoft.com/office/powerpoint/2010/main">
    <mc:Choice Requires="p14">
      <p:transition spd="slow" p14:dur="2000" advTm="27099"/>
    </mc:Choice>
    <mc:Fallback xmlns="">
      <p:transition spd="slow" advTm="270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D5B323E6-411F-486A-F096-24A1A7171590}"/>
              </a:ext>
            </a:extLst>
          </p:cNvPr>
          <p:cNvSpPr txBox="1"/>
          <p:nvPr/>
        </p:nvSpPr>
        <p:spPr>
          <a:xfrm>
            <a:off x="1494738" y="2644170"/>
            <a:ext cx="9826172" cy="1569660"/>
          </a:xfrm>
          <a:prstGeom prst="rect">
            <a:avLst/>
          </a:prstGeom>
          <a:noFill/>
        </p:spPr>
        <p:txBody>
          <a:bodyPr wrap="square" rtlCol="0">
            <a:spAutoFit/>
          </a:bodyPr>
          <a:lstStyle/>
          <a:p>
            <a:r>
              <a:rPr kumimoji="0" lang="ja-JP" altLang="en-US" sz="4800" b="1" i="0" u="none" strike="noStrike" kern="0" cap="none" spc="0" normalizeH="0" baseline="0" noProof="0" dirty="0">
                <a:ln>
                  <a:noFill/>
                </a:ln>
                <a:solidFill>
                  <a:srgbClr val="0070C0"/>
                </a:solidFill>
                <a:effectLst/>
                <a:uLnTx/>
                <a:uFillTx/>
              </a:rPr>
              <a:t>ご清聴ありがとうございました。</a:t>
            </a:r>
            <a:endParaRPr kumimoji="0" lang="en-US" altLang="ja-JP" sz="4800" b="1" i="0" u="none" strike="noStrike" kern="0" cap="none" spc="0" normalizeH="0" baseline="0" noProof="0" dirty="0">
              <a:ln>
                <a:noFill/>
              </a:ln>
              <a:solidFill>
                <a:srgbClr val="0070C0"/>
              </a:solidFill>
              <a:effectLst/>
              <a:uLnTx/>
              <a:uFillTx/>
            </a:endParaRPr>
          </a:p>
          <a:p>
            <a:r>
              <a:rPr kumimoji="0" lang="ja-JP" altLang="en-US" sz="4800" b="1" kern="0" dirty="0">
                <a:solidFill>
                  <a:srgbClr val="0070C0"/>
                </a:solidFill>
              </a:rPr>
              <a:t>第</a:t>
            </a:r>
            <a:r>
              <a:rPr kumimoji="0" lang="en-US" altLang="ja-JP" sz="4800" b="1" kern="0" dirty="0">
                <a:solidFill>
                  <a:srgbClr val="0070C0"/>
                </a:solidFill>
              </a:rPr>
              <a:t>2</a:t>
            </a:r>
            <a:r>
              <a:rPr kumimoji="0" lang="ja-JP" altLang="en-US" sz="4800" b="1" kern="0" dirty="0">
                <a:solidFill>
                  <a:srgbClr val="0070C0"/>
                </a:solidFill>
              </a:rPr>
              <a:t>部に続きます。</a:t>
            </a:r>
            <a:endParaRPr kumimoji="1" lang="ja-JP" altLang="en-US" sz="4800" dirty="0">
              <a:solidFill>
                <a:srgbClr val="0070C0"/>
              </a:solidFill>
            </a:endParaRPr>
          </a:p>
        </p:txBody>
      </p:sp>
      <p:pic>
        <p:nvPicPr>
          <p:cNvPr id="4" name="図 3">
            <a:extLst>
              <a:ext uri="{FF2B5EF4-FFF2-40B4-BE49-F238E27FC236}">
                <a16:creationId xmlns:a16="http://schemas.microsoft.com/office/drawing/2014/main" id="{F48A466A-D9FB-FAC1-3DAA-91EE795CA533}"/>
              </a:ext>
            </a:extLst>
          </p:cNvPr>
          <p:cNvPicPr>
            <a:picLocks noChangeAspect="1"/>
          </p:cNvPicPr>
          <p:nvPr/>
        </p:nvPicPr>
        <p:blipFill>
          <a:blip r:embed="rId5">
            <a:clrChange>
              <a:clrFrom>
                <a:srgbClr val="FFFFFF"/>
              </a:clrFrom>
              <a:clrTo>
                <a:srgbClr val="FFFFFF">
                  <a:alpha val="0"/>
                </a:srgbClr>
              </a:clrTo>
            </a:clrChange>
            <a:alphaModFix/>
          </a:blip>
          <a:stretch>
            <a:fillRect/>
          </a:stretch>
        </p:blipFill>
        <p:spPr>
          <a:xfrm>
            <a:off x="9263850" y="4129088"/>
            <a:ext cx="1754274" cy="1440660"/>
          </a:xfrm>
          <a:prstGeom prst="rect">
            <a:avLst/>
          </a:prstGeom>
          <a:ln>
            <a:noFill/>
          </a:ln>
        </p:spPr>
      </p:pic>
      <p:pic>
        <p:nvPicPr>
          <p:cNvPr id="14" name="オーディオ 13">
            <a:hlinkClick r:id="" action="ppaction://media"/>
            <a:extLst>
              <a:ext uri="{FF2B5EF4-FFF2-40B4-BE49-F238E27FC236}">
                <a16:creationId xmlns:a16="http://schemas.microsoft.com/office/drawing/2014/main" id="{53334AB1-2D6E-AA4F-1A40-3E74DE3B660F}"/>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16432908"/>
      </p:ext>
    </p:extLst>
  </p:cSld>
  <p:clrMapOvr>
    <a:masterClrMapping/>
  </p:clrMapOvr>
  <mc:AlternateContent xmlns:mc="http://schemas.openxmlformats.org/markup-compatibility/2006" xmlns:p14="http://schemas.microsoft.com/office/powerpoint/2010/main">
    <mc:Choice Requires="p14">
      <p:transition spd="slow" p14:dur="2000" advTm="13109"/>
    </mc:Choice>
    <mc:Fallback xmlns="">
      <p:transition spd="slow" advTm="131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70CE5F3-E50C-4719-1C5D-1C2111B4B1C7}"/>
              </a:ext>
            </a:extLst>
          </p:cNvPr>
          <p:cNvSpPr/>
          <p:nvPr/>
        </p:nvSpPr>
        <p:spPr>
          <a:xfrm>
            <a:off x="0" y="0"/>
            <a:ext cx="12192000" cy="6858000"/>
          </a:xfrm>
          <a:prstGeom prst="rect">
            <a:avLst/>
          </a:prstGeom>
          <a:solidFill>
            <a:srgbClr val="F2AD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 name="フリーフォーム: 図形 16">
            <a:extLst>
              <a:ext uri="{FF2B5EF4-FFF2-40B4-BE49-F238E27FC236}">
                <a16:creationId xmlns:a16="http://schemas.microsoft.com/office/drawing/2014/main" id="{D97D024C-FD6B-0418-04FB-F933CE88BA62}"/>
              </a:ext>
            </a:extLst>
          </p:cNvPr>
          <p:cNvSpPr/>
          <p:nvPr/>
        </p:nvSpPr>
        <p:spPr>
          <a:xfrm>
            <a:off x="8711110" y="3942514"/>
            <a:ext cx="3389238" cy="1022119"/>
          </a:xfrm>
          <a:custGeom>
            <a:avLst/>
            <a:gdLst>
              <a:gd name="connsiteX0" fmla="*/ 127002 w 1887495"/>
              <a:gd name="connsiteY0" fmla="*/ 0 h 932871"/>
              <a:gd name="connsiteX1" fmla="*/ 1760493 w 1887495"/>
              <a:gd name="connsiteY1" fmla="*/ 0 h 932871"/>
              <a:gd name="connsiteX2" fmla="*/ 1887495 w 1887495"/>
              <a:gd name="connsiteY2" fmla="*/ 127002 h 932871"/>
              <a:gd name="connsiteX3" fmla="*/ 1887495 w 1887495"/>
              <a:gd name="connsiteY3" fmla="*/ 634996 h 932871"/>
              <a:gd name="connsiteX4" fmla="*/ 1760493 w 1887495"/>
              <a:gd name="connsiteY4" fmla="*/ 761998 h 932871"/>
              <a:gd name="connsiteX5" fmla="*/ 613620 w 1887495"/>
              <a:gd name="connsiteY5" fmla="*/ 761998 h 932871"/>
              <a:gd name="connsiteX6" fmla="*/ 364221 w 1887495"/>
              <a:gd name="connsiteY6" fmla="*/ 932871 h 932871"/>
              <a:gd name="connsiteX7" fmla="*/ 247150 w 1887495"/>
              <a:gd name="connsiteY7" fmla="*/ 761998 h 932871"/>
              <a:gd name="connsiteX8" fmla="*/ 127002 w 1887495"/>
              <a:gd name="connsiteY8" fmla="*/ 761998 h 932871"/>
              <a:gd name="connsiteX9" fmla="*/ 0 w 1887495"/>
              <a:gd name="connsiteY9" fmla="*/ 634996 h 932871"/>
              <a:gd name="connsiteX10" fmla="*/ 0 w 1887495"/>
              <a:gd name="connsiteY10" fmla="*/ 127002 h 932871"/>
              <a:gd name="connsiteX11" fmla="*/ 127002 w 1887495"/>
              <a:gd name="connsiteY11" fmla="*/ 0 h 932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87495" h="932871">
                <a:moveTo>
                  <a:pt x="127002" y="0"/>
                </a:moveTo>
                <a:lnTo>
                  <a:pt x="1760493" y="0"/>
                </a:lnTo>
                <a:cubicBezTo>
                  <a:pt x="1830634" y="0"/>
                  <a:pt x="1887495" y="56861"/>
                  <a:pt x="1887495" y="127002"/>
                </a:cubicBezTo>
                <a:lnTo>
                  <a:pt x="1887495" y="634996"/>
                </a:lnTo>
                <a:cubicBezTo>
                  <a:pt x="1887495" y="705137"/>
                  <a:pt x="1830634" y="761998"/>
                  <a:pt x="1760493" y="761998"/>
                </a:cubicBezTo>
                <a:lnTo>
                  <a:pt x="613620" y="761998"/>
                </a:lnTo>
                <a:lnTo>
                  <a:pt x="364221" y="932871"/>
                </a:lnTo>
                <a:lnTo>
                  <a:pt x="247150" y="761998"/>
                </a:lnTo>
                <a:lnTo>
                  <a:pt x="127002" y="761998"/>
                </a:lnTo>
                <a:cubicBezTo>
                  <a:pt x="56861" y="761998"/>
                  <a:pt x="0" y="705137"/>
                  <a:pt x="0" y="634996"/>
                </a:cubicBezTo>
                <a:lnTo>
                  <a:pt x="0" y="127002"/>
                </a:lnTo>
                <a:cubicBezTo>
                  <a:pt x="0" y="56861"/>
                  <a:pt x="56861" y="0"/>
                  <a:pt x="127002" y="0"/>
                </a:cubicBezTo>
                <a:close/>
              </a:path>
            </a:pathLst>
          </a:cu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4" name="四角形: 角を丸くする 3">
            <a:extLst>
              <a:ext uri="{FF2B5EF4-FFF2-40B4-BE49-F238E27FC236}">
                <a16:creationId xmlns:a16="http://schemas.microsoft.com/office/drawing/2014/main" id="{D1AAC60C-F6D4-E176-8C1D-EE565917F9F2}"/>
              </a:ext>
            </a:extLst>
          </p:cNvPr>
          <p:cNvSpPr/>
          <p:nvPr/>
        </p:nvSpPr>
        <p:spPr>
          <a:xfrm>
            <a:off x="361027" y="1633209"/>
            <a:ext cx="8281361" cy="3459041"/>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テキスト ボックス 1">
            <a:extLst>
              <a:ext uri="{FF2B5EF4-FFF2-40B4-BE49-F238E27FC236}">
                <a16:creationId xmlns:a16="http://schemas.microsoft.com/office/drawing/2014/main" id="{67D9D6B9-32F9-49D6-3EFF-A3CF5AC56E19}"/>
              </a:ext>
            </a:extLst>
          </p:cNvPr>
          <p:cNvSpPr txBox="1"/>
          <p:nvPr/>
        </p:nvSpPr>
        <p:spPr>
          <a:xfrm>
            <a:off x="587571" y="724576"/>
            <a:ext cx="9513692" cy="954107"/>
          </a:xfrm>
          <a:prstGeom prst="rect">
            <a:avLst/>
          </a:prstGeom>
          <a:noFill/>
        </p:spPr>
        <p:txBody>
          <a:bodyPr wrap="square" rtlCol="0">
            <a:spAutoFit/>
          </a:bodyPr>
          <a:lstStyle/>
          <a:p>
            <a:r>
              <a:rPr lang="ja-JP" altLang="en-US" sz="2800" kern="100" dirty="0">
                <a:latin typeface="HGP創英角ﾎﾟｯﾌﾟ体" panose="040B0A00000000000000" pitchFamily="50" charset="-128"/>
                <a:ea typeface="HGP創英角ﾎﾟｯﾌﾟ体" panose="040B0A00000000000000" pitchFamily="50" charset="-128"/>
                <a:cs typeface="Times New Roman" panose="02020603050405020304" pitchFamily="18" charset="0"/>
              </a:rPr>
              <a:t>介護保険サービス事業所を運営している事業所の皆様へ</a:t>
            </a:r>
            <a:endParaRPr lang="en-US" altLang="ja-JP" sz="2800" kern="100" dirty="0">
              <a:latin typeface="HGP創英角ﾎﾟｯﾌﾟ体" panose="040B0A00000000000000" pitchFamily="50" charset="-128"/>
              <a:ea typeface="HGP創英角ﾎﾟｯﾌﾟ体" panose="040B0A00000000000000" pitchFamily="50" charset="-128"/>
              <a:cs typeface="Times New Roman" panose="02020603050405020304" pitchFamily="18" charset="0"/>
            </a:endParaRPr>
          </a:p>
          <a:p>
            <a:endParaRPr lang="en-US" altLang="ja-JP" sz="2800" kern="100" dirty="0">
              <a:latin typeface="HGP創英角ﾎﾟｯﾌﾟ体" panose="040B0A00000000000000" pitchFamily="50" charset="-128"/>
              <a:ea typeface="HGP創英角ﾎﾟｯﾌﾟ体" panose="040B0A00000000000000" pitchFamily="50" charset="-128"/>
              <a:cs typeface="Times New Roman" panose="02020603050405020304" pitchFamily="18" charset="0"/>
            </a:endParaRPr>
          </a:p>
        </p:txBody>
      </p:sp>
      <p:sp>
        <p:nvSpPr>
          <p:cNvPr id="3" name="テキスト ボックス 2">
            <a:extLst>
              <a:ext uri="{FF2B5EF4-FFF2-40B4-BE49-F238E27FC236}">
                <a16:creationId xmlns:a16="http://schemas.microsoft.com/office/drawing/2014/main" id="{5FA105F1-0BE5-50F2-8AD9-D412523A68B4}"/>
              </a:ext>
            </a:extLst>
          </p:cNvPr>
          <p:cNvSpPr txBox="1"/>
          <p:nvPr/>
        </p:nvSpPr>
        <p:spPr>
          <a:xfrm>
            <a:off x="724114" y="1769028"/>
            <a:ext cx="8104704" cy="4247317"/>
          </a:xfrm>
          <a:prstGeom prst="rect">
            <a:avLst/>
          </a:prstGeom>
          <a:noFill/>
        </p:spPr>
        <p:txBody>
          <a:bodyPr wrap="square" rtlCol="0">
            <a:spAutoFit/>
          </a:bodyPr>
          <a:lstStyle/>
          <a:p>
            <a:pPr marL="0" indent="0">
              <a:lnSpc>
                <a:spcPct val="150000"/>
              </a:lnSpc>
              <a:spcBef>
                <a:spcPts val="0"/>
              </a:spcBef>
              <a:buClrTx/>
              <a:buNone/>
            </a:pPr>
            <a:r>
              <a:rPr lang="ja-JP" altLang="en-US" sz="2000" dirty="0">
                <a:latin typeface="BIZ UDPゴシック" panose="020B0400000000000000" pitchFamily="50" charset="-128"/>
                <a:ea typeface="BIZ UDPゴシック" panose="020B0400000000000000" pitchFamily="50" charset="-128"/>
              </a:rPr>
              <a:t>今回の集団指導は、</a:t>
            </a:r>
            <a:r>
              <a:rPr lang="ja-JP" altLang="en-US" sz="2400" b="1" dirty="0">
                <a:solidFill>
                  <a:srgbClr val="FF0000"/>
                </a:solidFill>
                <a:latin typeface="BIZ UDPゴシック" panose="020B0400000000000000" pitchFamily="50" charset="-128"/>
                <a:ea typeface="BIZ UDPゴシック" panose="020B0400000000000000" pitchFamily="50" charset="-128"/>
              </a:rPr>
              <a:t>障害福祉サービス</a:t>
            </a:r>
            <a:r>
              <a:rPr lang="ja-JP" altLang="en-US" sz="2000" dirty="0">
                <a:latin typeface="BIZ UDPゴシック" panose="020B0400000000000000" pitchFamily="50" charset="-128"/>
                <a:ea typeface="BIZ UDPゴシック" panose="020B0400000000000000" pitchFamily="50" charset="-128"/>
              </a:rPr>
              <a:t>を対象とした内容です。</a:t>
            </a:r>
            <a:endParaRPr lang="en-US" altLang="ja-JP" sz="2000" dirty="0">
              <a:latin typeface="BIZ UDPゴシック" panose="020B0400000000000000" pitchFamily="50" charset="-128"/>
              <a:ea typeface="BIZ UDPゴシック" panose="020B0400000000000000" pitchFamily="50" charset="-128"/>
            </a:endParaRPr>
          </a:p>
          <a:p>
            <a:pPr marL="0" indent="0">
              <a:lnSpc>
                <a:spcPct val="150000"/>
              </a:lnSpc>
              <a:spcBef>
                <a:spcPts val="0"/>
              </a:spcBef>
              <a:buClrTx/>
              <a:buNone/>
            </a:pPr>
            <a:r>
              <a:rPr lang="ja-JP" altLang="en-US" sz="2000" dirty="0">
                <a:latin typeface="BIZ UDPゴシック" panose="020B0400000000000000" pitchFamily="50" charset="-128"/>
                <a:ea typeface="BIZ UDPゴシック" panose="020B0400000000000000" pitchFamily="50" charset="-128"/>
              </a:rPr>
              <a:t>介護保険サービス事業所を運営している場合は、</a:t>
            </a:r>
            <a:endParaRPr lang="en-US" altLang="ja-JP" sz="2000" dirty="0">
              <a:latin typeface="BIZ UDPゴシック" panose="020B0400000000000000" pitchFamily="50" charset="-128"/>
              <a:ea typeface="BIZ UDPゴシック" panose="020B0400000000000000" pitchFamily="50" charset="-128"/>
            </a:endParaRPr>
          </a:p>
          <a:p>
            <a:pPr marL="0" indent="0">
              <a:lnSpc>
                <a:spcPct val="150000"/>
              </a:lnSpc>
              <a:spcBef>
                <a:spcPts val="0"/>
              </a:spcBef>
              <a:buClrTx/>
              <a:buNone/>
            </a:pPr>
            <a:r>
              <a:rPr lang="ja-JP" altLang="en-US" sz="2000" dirty="0">
                <a:latin typeface="BIZ UDPゴシック" panose="020B0400000000000000" pitchFamily="50" charset="-128"/>
                <a:ea typeface="BIZ UDPゴシック" panose="020B0400000000000000" pitchFamily="50" charset="-128"/>
              </a:rPr>
              <a:t>介護保険サービスとは</a:t>
            </a:r>
            <a:r>
              <a:rPr lang="ja-JP" altLang="en-US" sz="2400" b="1" dirty="0">
                <a:solidFill>
                  <a:srgbClr val="FF0000"/>
                </a:solidFill>
                <a:latin typeface="BIZ UDPゴシック" panose="020B0400000000000000" pitchFamily="50" charset="-128"/>
                <a:ea typeface="BIZ UDPゴシック" panose="020B0400000000000000" pitchFamily="50" charset="-128"/>
              </a:rPr>
              <a:t>別に</a:t>
            </a:r>
            <a:r>
              <a:rPr lang="ja-JP" altLang="en-US" sz="2000" dirty="0">
                <a:latin typeface="BIZ UDPゴシック" panose="020B0400000000000000" pitchFamily="50" charset="-128"/>
                <a:ea typeface="BIZ UDPゴシック" panose="020B0400000000000000" pitchFamily="50" charset="-128"/>
              </a:rPr>
              <a:t>対策を講じる必要</a:t>
            </a:r>
            <a:r>
              <a:rPr lang="ja-JP" altLang="en-US" sz="2000" dirty="0">
                <a:solidFill>
                  <a:schemeClr val="tx1"/>
                </a:solidFill>
                <a:latin typeface="BIZ UDPゴシック" panose="020B0400000000000000" pitchFamily="50" charset="-128"/>
                <a:ea typeface="BIZ UDPゴシック" panose="020B0400000000000000" pitchFamily="50" charset="-128"/>
              </a:rPr>
              <a:t>があります。</a:t>
            </a:r>
            <a:endParaRPr lang="en-US" altLang="ja-JP" sz="2000" dirty="0">
              <a:solidFill>
                <a:schemeClr val="tx1"/>
              </a:solidFill>
              <a:latin typeface="BIZ UDPゴシック" panose="020B0400000000000000" pitchFamily="50" charset="-128"/>
              <a:ea typeface="BIZ UDPゴシック" panose="020B0400000000000000" pitchFamily="50" charset="-128"/>
            </a:endParaRPr>
          </a:p>
          <a:p>
            <a:pPr marL="0" indent="0">
              <a:lnSpc>
                <a:spcPct val="150000"/>
              </a:lnSpc>
              <a:spcBef>
                <a:spcPts val="0"/>
              </a:spcBef>
              <a:buClrTx/>
              <a:buNone/>
            </a:pPr>
            <a:endParaRPr lang="en-US" altLang="ja-JP" sz="2000" dirty="0">
              <a:latin typeface="BIZ UDPゴシック" panose="020B0400000000000000" pitchFamily="50" charset="-128"/>
              <a:ea typeface="BIZ UDPゴシック" panose="020B0400000000000000" pitchFamily="50" charset="-128"/>
            </a:endParaRPr>
          </a:p>
          <a:p>
            <a:pPr marL="0" indent="0">
              <a:lnSpc>
                <a:spcPct val="150000"/>
              </a:lnSpc>
              <a:spcBef>
                <a:spcPts val="0"/>
              </a:spcBef>
              <a:buClrTx/>
              <a:buNone/>
            </a:pPr>
            <a:r>
              <a:rPr lang="ja-JP" altLang="en-US" sz="2000" dirty="0">
                <a:latin typeface="BIZ UDPゴシック" panose="020B0400000000000000" pitchFamily="50" charset="-128"/>
                <a:ea typeface="BIZ UDPゴシック" panose="020B0400000000000000" pitchFamily="50" charset="-128"/>
              </a:rPr>
              <a:t>委員会の開催や指針の整備、研修等を実施する際は、</a:t>
            </a:r>
            <a:endParaRPr lang="en-US" altLang="ja-JP" sz="2000" dirty="0">
              <a:latin typeface="BIZ UDPゴシック" panose="020B0400000000000000" pitchFamily="50" charset="-128"/>
              <a:ea typeface="BIZ UDPゴシック" panose="020B0400000000000000" pitchFamily="50" charset="-128"/>
            </a:endParaRPr>
          </a:p>
          <a:p>
            <a:pPr marL="0" indent="0">
              <a:lnSpc>
                <a:spcPct val="150000"/>
              </a:lnSpc>
              <a:spcBef>
                <a:spcPts val="0"/>
              </a:spcBef>
              <a:buClrTx/>
              <a:buNone/>
            </a:pPr>
            <a:r>
              <a:rPr lang="ja-JP" altLang="en-US" sz="2400" b="1" dirty="0">
                <a:solidFill>
                  <a:srgbClr val="FF0000"/>
                </a:solidFill>
                <a:latin typeface="BIZ UDPゴシック" panose="020B0400000000000000" pitchFamily="50" charset="-128"/>
                <a:ea typeface="BIZ UDPゴシック" panose="020B0400000000000000" pitchFamily="50" charset="-128"/>
              </a:rPr>
              <a:t>介護保険サービス事業所と区別して、</a:t>
            </a:r>
            <a:r>
              <a:rPr lang="ja-JP" altLang="en-US" sz="2000" dirty="0">
                <a:latin typeface="BIZ UDPゴシック" panose="020B0400000000000000" pitchFamily="50" charset="-128"/>
                <a:ea typeface="BIZ UDPゴシック" panose="020B0400000000000000" pitchFamily="50" charset="-128"/>
              </a:rPr>
              <a:t>実施、記録してください。</a:t>
            </a:r>
            <a:endParaRPr lang="en-US" altLang="ja-JP" sz="2000" dirty="0">
              <a:solidFill>
                <a:schemeClr val="tx1"/>
              </a:solidFill>
              <a:latin typeface="BIZ UDPゴシック" panose="020B0400000000000000" pitchFamily="50" charset="-128"/>
              <a:ea typeface="BIZ UDPゴシック" panose="020B0400000000000000" pitchFamily="50" charset="-128"/>
            </a:endParaRPr>
          </a:p>
          <a:p>
            <a:pPr marL="0" indent="0">
              <a:lnSpc>
                <a:spcPct val="150000"/>
              </a:lnSpc>
              <a:spcBef>
                <a:spcPts val="0"/>
              </a:spcBef>
              <a:buClrTx/>
              <a:buNone/>
            </a:pPr>
            <a:endParaRPr lang="en-US" altLang="ja-JP" sz="1800" dirty="0">
              <a:solidFill>
                <a:schemeClr val="tx1"/>
              </a:solidFill>
              <a:latin typeface="BIZ UDPゴシック" panose="020B0400000000000000" pitchFamily="50" charset="-128"/>
              <a:ea typeface="BIZ UDPゴシック" panose="020B0400000000000000" pitchFamily="50" charset="-128"/>
            </a:endParaRPr>
          </a:p>
          <a:p>
            <a:pPr marL="0" indent="0">
              <a:lnSpc>
                <a:spcPct val="150000"/>
              </a:lnSpc>
              <a:spcBef>
                <a:spcPts val="0"/>
              </a:spcBef>
              <a:buClrTx/>
              <a:buNone/>
            </a:pPr>
            <a:endParaRPr lang="en-US" altLang="ja-JP" sz="1800" dirty="0">
              <a:solidFill>
                <a:schemeClr val="tx1"/>
              </a:solidFill>
              <a:latin typeface="BIZ UDPゴシック" panose="020B0400000000000000" pitchFamily="50" charset="-128"/>
              <a:ea typeface="BIZ UDPゴシック" panose="020B0400000000000000" pitchFamily="50" charset="-128"/>
            </a:endParaRPr>
          </a:p>
          <a:p>
            <a:endParaRPr kumimoji="1" lang="ja-JP" altLang="en-US" dirty="0">
              <a:latin typeface="BIZ UDPゴシック" panose="020B0400000000000000" pitchFamily="50" charset="-128"/>
              <a:ea typeface="BIZ UDPゴシック" panose="020B0400000000000000" pitchFamily="50" charset="-128"/>
            </a:endParaRPr>
          </a:p>
        </p:txBody>
      </p:sp>
      <p:pic>
        <p:nvPicPr>
          <p:cNvPr id="6" name="図 5">
            <a:extLst>
              <a:ext uri="{FF2B5EF4-FFF2-40B4-BE49-F238E27FC236}">
                <a16:creationId xmlns:a16="http://schemas.microsoft.com/office/drawing/2014/main" id="{F0494640-4B10-6DEA-B3DD-9BB19718E02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9869342" y="5613410"/>
            <a:ext cx="944319" cy="829856"/>
          </a:xfrm>
          <a:prstGeom prst="rect">
            <a:avLst/>
          </a:prstGeom>
        </p:spPr>
      </p:pic>
      <p:pic>
        <p:nvPicPr>
          <p:cNvPr id="8" name="図 7">
            <a:extLst>
              <a:ext uri="{FF2B5EF4-FFF2-40B4-BE49-F238E27FC236}">
                <a16:creationId xmlns:a16="http://schemas.microsoft.com/office/drawing/2014/main" id="{1F35F4EA-1F2C-76A4-50D4-9D35063AA805}"/>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8852861" y="4802384"/>
            <a:ext cx="1773948" cy="1573593"/>
          </a:xfrm>
          <a:prstGeom prst="rect">
            <a:avLst/>
          </a:prstGeom>
        </p:spPr>
      </p:pic>
      <p:sp>
        <p:nvSpPr>
          <p:cNvPr id="13" name="テキスト ボックス 12">
            <a:extLst>
              <a:ext uri="{FF2B5EF4-FFF2-40B4-BE49-F238E27FC236}">
                <a16:creationId xmlns:a16="http://schemas.microsoft.com/office/drawing/2014/main" id="{0D55C2B8-CCE3-9F08-D3E0-F64C26FD4A60}"/>
              </a:ext>
            </a:extLst>
          </p:cNvPr>
          <p:cNvSpPr txBox="1"/>
          <p:nvPr/>
        </p:nvSpPr>
        <p:spPr>
          <a:xfrm>
            <a:off x="8711110" y="4042826"/>
            <a:ext cx="3506947" cy="584775"/>
          </a:xfrm>
          <a:prstGeom prst="rect">
            <a:avLst/>
          </a:prstGeom>
          <a:noFill/>
        </p:spPr>
        <p:txBody>
          <a:bodyPr wrap="square" rtlCol="0">
            <a:spAutoFit/>
          </a:bodyPr>
          <a:lstStyle/>
          <a:p>
            <a:r>
              <a:rPr kumimoji="1" lang="ja-JP" altLang="en-US" sz="1600" b="1" dirty="0">
                <a:latin typeface="BIZ UDPゴシック" panose="020B0400000000000000" pitchFamily="50" charset="-128"/>
                <a:ea typeface="BIZ UDPゴシック" panose="020B0400000000000000" pitchFamily="50" charset="-128"/>
              </a:rPr>
              <a:t>障害福祉サービス事業所として</a:t>
            </a:r>
            <a:endParaRPr kumimoji="1" lang="en-US" altLang="ja-JP" sz="1600" b="1" dirty="0">
              <a:latin typeface="BIZ UDPゴシック" panose="020B0400000000000000" pitchFamily="50" charset="-128"/>
              <a:ea typeface="BIZ UDPゴシック" panose="020B0400000000000000" pitchFamily="50" charset="-128"/>
            </a:endParaRPr>
          </a:p>
          <a:p>
            <a:r>
              <a:rPr lang="ja-JP" altLang="en-US" sz="1600" dirty="0">
                <a:latin typeface="BIZ UDPゴシック" panose="020B0400000000000000" pitchFamily="50" charset="-128"/>
                <a:ea typeface="BIZ UDPゴシック" panose="020B0400000000000000" pitchFamily="50" charset="-128"/>
              </a:rPr>
              <a:t>実施、記録していることが大切です！</a:t>
            </a:r>
            <a:endParaRPr kumimoji="1" lang="en-US" altLang="ja-JP" sz="1600" dirty="0">
              <a:latin typeface="BIZ UDPゴシック" panose="020B0400000000000000" pitchFamily="50" charset="-128"/>
              <a:ea typeface="BIZ UDPゴシック" panose="020B0400000000000000" pitchFamily="50" charset="-128"/>
            </a:endParaRPr>
          </a:p>
        </p:txBody>
      </p:sp>
      <p:sp>
        <p:nvSpPr>
          <p:cNvPr id="19" name="四角形: 角を丸くする 18">
            <a:extLst>
              <a:ext uri="{FF2B5EF4-FFF2-40B4-BE49-F238E27FC236}">
                <a16:creationId xmlns:a16="http://schemas.microsoft.com/office/drawing/2014/main" id="{48CE2EBC-1415-EAC6-7AD2-F91E80892763}"/>
              </a:ext>
            </a:extLst>
          </p:cNvPr>
          <p:cNvSpPr/>
          <p:nvPr/>
        </p:nvSpPr>
        <p:spPr>
          <a:xfrm>
            <a:off x="361027" y="5294029"/>
            <a:ext cx="8281361" cy="108194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明朝 Medium" panose="02020500000000000000" pitchFamily="18" charset="-128"/>
              <a:ea typeface="BIZ UDP明朝 Medium" panose="02020500000000000000" pitchFamily="18" charset="-128"/>
            </a:endParaRPr>
          </a:p>
        </p:txBody>
      </p:sp>
      <p:sp>
        <p:nvSpPr>
          <p:cNvPr id="20" name="テキスト ボックス 19">
            <a:extLst>
              <a:ext uri="{FF2B5EF4-FFF2-40B4-BE49-F238E27FC236}">
                <a16:creationId xmlns:a16="http://schemas.microsoft.com/office/drawing/2014/main" id="{64BC4712-71AD-7CFF-3094-FF2662992BD5}"/>
              </a:ext>
            </a:extLst>
          </p:cNvPr>
          <p:cNvSpPr txBox="1"/>
          <p:nvPr/>
        </p:nvSpPr>
        <p:spPr>
          <a:xfrm>
            <a:off x="478373" y="5326203"/>
            <a:ext cx="8144274" cy="972510"/>
          </a:xfrm>
          <a:prstGeom prst="rect">
            <a:avLst/>
          </a:prstGeom>
          <a:noFill/>
        </p:spPr>
        <p:txBody>
          <a:bodyPr wrap="square" rtlCol="0">
            <a:spAutoFit/>
          </a:bodyPr>
          <a:lstStyle/>
          <a:p>
            <a:pPr>
              <a:lnSpc>
                <a:spcPct val="150000"/>
              </a:lnSpc>
            </a:pPr>
            <a:r>
              <a:rPr kumimoji="1" lang="ja-JP" altLang="en-US" sz="2000" dirty="0">
                <a:latin typeface="BIZ UDPゴシック" panose="020B0400000000000000" pitchFamily="50" charset="-128"/>
                <a:ea typeface="BIZ UDPゴシック" panose="020B0400000000000000" pitchFamily="50" charset="-128"/>
              </a:rPr>
              <a:t>障害福祉サービスのみに該当する報酬改定や、指摘項目もありますので、ご注意ください。</a:t>
            </a:r>
          </a:p>
        </p:txBody>
      </p:sp>
      <p:pic>
        <p:nvPicPr>
          <p:cNvPr id="5" name="図 4">
            <a:extLst>
              <a:ext uri="{FF2B5EF4-FFF2-40B4-BE49-F238E27FC236}">
                <a16:creationId xmlns:a16="http://schemas.microsoft.com/office/drawing/2014/main" id="{C4031F6A-7D76-2CD3-C44A-8D9D85B43780}"/>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790" b="89790" l="9276" r="89987">
                        <a14:foregroundMark x1="9623" y1="47133" x2="9623" y2="47133"/>
                        <a14:foregroundMark x1="12354" y1="24895" x2="12354" y2="24895"/>
                        <a14:foregroundMark x1="15215" y1="14126" x2="15215" y2="14126"/>
                        <a14:foregroundMark x1="15691" y1="29790" x2="15691" y2="29790"/>
                        <a14:foregroundMark x1="16992" y1="33706" x2="16992" y2="33706"/>
                        <a14:foregroundMark x1="17122" y1="49790" x2="17122" y2="49790"/>
                        <a14:foregroundMark x1="21847" y1="26014" x2="21847" y2="26014"/>
                        <a14:foregroundMark x1="20806" y1="19860" x2="20806" y2="19860"/>
                        <a14:foregroundMark x1="9276" y1="38322" x2="9276" y2="38322"/>
                        <a14:foregroundMark x1="57261" y1="57063" x2="57261" y2="57063"/>
                        <a14:foregroundMark x1="70655" y1="44336" x2="70655" y2="44336"/>
                      </a14:backgroundRemoval>
                    </a14:imgEffect>
                  </a14:imgLayer>
                </a14:imgProps>
              </a:ext>
            </a:extLst>
          </a:blip>
          <a:stretch>
            <a:fillRect/>
          </a:stretch>
        </p:blipFill>
        <p:spPr>
          <a:xfrm>
            <a:off x="231456" y="118093"/>
            <a:ext cx="2348487" cy="727858"/>
          </a:xfrm>
          <a:prstGeom prst="rect">
            <a:avLst/>
          </a:prstGeom>
        </p:spPr>
      </p:pic>
      <p:sp>
        <p:nvSpPr>
          <p:cNvPr id="9" name="テキスト ボックス 8">
            <a:extLst>
              <a:ext uri="{FF2B5EF4-FFF2-40B4-BE49-F238E27FC236}">
                <a16:creationId xmlns:a16="http://schemas.microsoft.com/office/drawing/2014/main" id="{5F0487CB-ADE6-9081-DC0A-1DD9D42FAA6D}"/>
              </a:ext>
            </a:extLst>
          </p:cNvPr>
          <p:cNvSpPr txBox="1"/>
          <p:nvPr/>
        </p:nvSpPr>
        <p:spPr>
          <a:xfrm>
            <a:off x="2327565" y="247318"/>
            <a:ext cx="2348487" cy="461665"/>
          </a:xfrm>
          <a:prstGeom prst="rect">
            <a:avLst/>
          </a:prstGeom>
          <a:noFill/>
        </p:spPr>
        <p:txBody>
          <a:bodyPr wrap="square" rtlCol="0">
            <a:spAutoFit/>
          </a:bodyPr>
          <a:lstStyle/>
          <a:p>
            <a:r>
              <a:rPr lang="ja-JP" altLang="en-US" sz="2400" kern="100" dirty="0">
                <a:latin typeface="HGP創英角ﾎﾟｯﾌﾟ体" panose="040B0A00000000000000" pitchFamily="50" charset="-128"/>
                <a:ea typeface="HGP創英角ﾎﾟｯﾌﾟ体" panose="040B0A00000000000000" pitchFamily="50" charset="-128"/>
                <a:cs typeface="Times New Roman" panose="02020603050405020304" pitchFamily="18" charset="0"/>
              </a:rPr>
              <a:t>～はじめに～</a:t>
            </a:r>
            <a:endParaRPr lang="en-US" altLang="ja-JP" sz="2400" kern="100" dirty="0">
              <a:latin typeface="HGP創英角ﾎﾟｯﾌﾟ体" panose="040B0A00000000000000" pitchFamily="50" charset="-128"/>
              <a:ea typeface="HGP創英角ﾎﾟｯﾌﾟ体" panose="040B0A00000000000000" pitchFamily="50" charset="-128"/>
              <a:cs typeface="Times New Roman" panose="02020603050405020304" pitchFamily="18" charset="0"/>
            </a:endParaRPr>
          </a:p>
        </p:txBody>
      </p:sp>
      <p:pic>
        <p:nvPicPr>
          <p:cNvPr id="14" name="オーディオ 13">
            <a:hlinkClick r:id="" action="ppaction://media"/>
            <a:extLst>
              <a:ext uri="{FF2B5EF4-FFF2-40B4-BE49-F238E27FC236}">
                <a16:creationId xmlns:a16="http://schemas.microsoft.com/office/drawing/2014/main" id="{B94F6C17-0EDF-9938-3CC9-E419B082D2F5}"/>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3115584"/>
      </p:ext>
    </p:extLst>
  </p:cSld>
  <p:clrMapOvr>
    <a:masterClrMapping/>
  </p:clrMapOvr>
  <mc:AlternateContent xmlns:mc="http://schemas.openxmlformats.org/markup-compatibility/2006" xmlns:p14="http://schemas.microsoft.com/office/powerpoint/2010/main">
    <mc:Choice Requires="p14">
      <p:transition spd="slow" p14:dur="2000" advTm="37412"/>
    </mc:Choice>
    <mc:Fallback xmlns="">
      <p:transition spd="slow" advTm="374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70CE5F3-E50C-4719-1C5D-1C2111B4B1C7}"/>
              </a:ext>
            </a:extLst>
          </p:cNvPr>
          <p:cNvSpPr/>
          <p:nvPr/>
        </p:nvSpPr>
        <p:spPr>
          <a:xfrm>
            <a:off x="0" y="0"/>
            <a:ext cx="12192000" cy="6858000"/>
          </a:xfrm>
          <a:prstGeom prst="rect">
            <a:avLst/>
          </a:prstGeom>
          <a:solidFill>
            <a:srgbClr val="F2AD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67D9D6B9-32F9-49D6-3EFF-A3CF5AC56E19}"/>
              </a:ext>
            </a:extLst>
          </p:cNvPr>
          <p:cNvSpPr txBox="1"/>
          <p:nvPr/>
        </p:nvSpPr>
        <p:spPr>
          <a:xfrm>
            <a:off x="201809" y="138788"/>
            <a:ext cx="9513692" cy="523220"/>
          </a:xfrm>
          <a:prstGeom prst="rect">
            <a:avLst/>
          </a:prstGeom>
          <a:noFill/>
        </p:spPr>
        <p:txBody>
          <a:bodyPr wrap="square" rtlCol="0">
            <a:spAutoFit/>
          </a:bodyPr>
          <a:lstStyle/>
          <a:p>
            <a:r>
              <a:rPr lang="ja-JP" altLang="en-US" sz="2800" kern="100" dirty="0">
                <a:latin typeface="HGP創英角ﾎﾟｯﾌﾟ体" panose="040B0A00000000000000" pitchFamily="50" charset="-128"/>
                <a:ea typeface="HGP創英角ﾎﾟｯﾌﾟ体" panose="040B0A00000000000000" pitchFamily="50" charset="-128"/>
                <a:cs typeface="Times New Roman" panose="02020603050405020304" pitchFamily="18" charset="0"/>
              </a:rPr>
              <a:t>　令和</a:t>
            </a:r>
            <a:r>
              <a:rPr lang="en-US" altLang="ja-JP" sz="2800" kern="100" dirty="0">
                <a:latin typeface="HGP創英角ﾎﾟｯﾌﾟ体" panose="040B0A00000000000000" pitchFamily="50" charset="-128"/>
                <a:ea typeface="HGP創英角ﾎﾟｯﾌﾟ体" panose="040B0A00000000000000" pitchFamily="50" charset="-128"/>
                <a:cs typeface="Times New Roman" panose="02020603050405020304" pitchFamily="18" charset="0"/>
              </a:rPr>
              <a:t>6</a:t>
            </a:r>
            <a:r>
              <a:rPr lang="ja-JP" altLang="en-US" sz="2800" kern="100" dirty="0">
                <a:latin typeface="HGP創英角ﾎﾟｯﾌﾟ体" panose="040B0A00000000000000" pitchFamily="50" charset="-128"/>
                <a:ea typeface="HGP創英角ﾎﾟｯﾌﾟ体" panose="040B0A00000000000000" pitchFamily="50" charset="-128"/>
                <a:cs typeface="Times New Roman" panose="02020603050405020304" pitchFamily="18" charset="0"/>
              </a:rPr>
              <a:t>年度報酬改定のポイント（減算）について</a:t>
            </a:r>
            <a:endParaRPr lang="en-US" altLang="ja-JP" sz="2800" kern="100" dirty="0">
              <a:latin typeface="HGP創英角ﾎﾟｯﾌﾟ体" panose="040B0A00000000000000" pitchFamily="50" charset="-128"/>
              <a:ea typeface="HGP創英角ﾎﾟｯﾌﾟ体" panose="040B0A00000000000000" pitchFamily="50" charset="-128"/>
              <a:cs typeface="Times New Roman" panose="02020603050405020304" pitchFamily="18" charset="0"/>
            </a:endParaRPr>
          </a:p>
        </p:txBody>
      </p:sp>
      <p:sp>
        <p:nvSpPr>
          <p:cNvPr id="10" name="テキスト ボックス 9">
            <a:extLst>
              <a:ext uri="{FF2B5EF4-FFF2-40B4-BE49-F238E27FC236}">
                <a16:creationId xmlns:a16="http://schemas.microsoft.com/office/drawing/2014/main" id="{AAD14D11-A649-6D97-C208-143BA4E42549}"/>
              </a:ext>
            </a:extLst>
          </p:cNvPr>
          <p:cNvSpPr txBox="1"/>
          <p:nvPr/>
        </p:nvSpPr>
        <p:spPr>
          <a:xfrm>
            <a:off x="201808" y="582570"/>
            <a:ext cx="10298551" cy="461665"/>
          </a:xfrm>
          <a:prstGeom prst="rect">
            <a:avLst/>
          </a:prstGeom>
          <a:noFill/>
        </p:spPr>
        <p:txBody>
          <a:bodyPr wrap="square" rtlCol="0">
            <a:spAutoFit/>
          </a:bodyPr>
          <a:lstStyle/>
          <a:p>
            <a:r>
              <a:rPr lang="ja-JP" altLang="en-US" sz="2400" kern="100" dirty="0">
                <a:latin typeface="HGP創英角ﾎﾟｯﾌﾟ体" panose="040B0A00000000000000" pitchFamily="50" charset="-128"/>
                <a:ea typeface="HGP創英角ﾎﾟｯﾌﾟ体" panose="040B0A00000000000000" pitchFamily="50" charset="-128"/>
                <a:cs typeface="Times New Roman" panose="02020603050405020304" pitchFamily="18" charset="0"/>
              </a:rPr>
              <a:t>～「障害福祉サービス」と「介護サービス（訪問介護）」の共通点と相違点～</a:t>
            </a:r>
            <a:endParaRPr lang="en-US" altLang="ja-JP" sz="2400" kern="100" dirty="0">
              <a:latin typeface="HGP創英角ﾎﾟｯﾌﾟ体" panose="040B0A00000000000000" pitchFamily="50" charset="-128"/>
              <a:ea typeface="HGP創英角ﾎﾟｯﾌﾟ体" panose="040B0A00000000000000" pitchFamily="50" charset="-128"/>
              <a:cs typeface="Times New Roman" panose="02020603050405020304" pitchFamily="18" charset="0"/>
            </a:endParaRPr>
          </a:p>
        </p:txBody>
      </p:sp>
      <p:graphicFrame>
        <p:nvGraphicFramePr>
          <p:cNvPr id="11" name="表 10">
            <a:extLst>
              <a:ext uri="{FF2B5EF4-FFF2-40B4-BE49-F238E27FC236}">
                <a16:creationId xmlns:a16="http://schemas.microsoft.com/office/drawing/2014/main" id="{330A83C0-30E8-05E6-93DF-96682BE5E511}"/>
              </a:ext>
            </a:extLst>
          </p:cNvPr>
          <p:cNvGraphicFramePr>
            <a:graphicFrameLocks noGrp="1"/>
          </p:cNvGraphicFramePr>
          <p:nvPr>
            <p:extLst>
              <p:ext uri="{D42A27DB-BD31-4B8C-83A1-F6EECF244321}">
                <p14:modId xmlns:p14="http://schemas.microsoft.com/office/powerpoint/2010/main" val="2405231550"/>
              </p:ext>
            </p:extLst>
          </p:nvPr>
        </p:nvGraphicFramePr>
        <p:xfrm>
          <a:off x="201809" y="1203791"/>
          <a:ext cx="11628000" cy="5212080"/>
        </p:xfrm>
        <a:graphic>
          <a:graphicData uri="http://schemas.openxmlformats.org/drawingml/2006/table">
            <a:tbl>
              <a:tblPr firstRow="1" bandRow="1">
                <a:tableStyleId>{2D5ABB26-0587-4C30-8999-92F81FD0307C}</a:tableStyleId>
              </a:tblPr>
              <a:tblGrid>
                <a:gridCol w="2952000">
                  <a:extLst>
                    <a:ext uri="{9D8B030D-6E8A-4147-A177-3AD203B41FA5}">
                      <a16:colId xmlns:a16="http://schemas.microsoft.com/office/drawing/2014/main" val="2988246454"/>
                    </a:ext>
                  </a:extLst>
                </a:gridCol>
                <a:gridCol w="2988000">
                  <a:extLst>
                    <a:ext uri="{9D8B030D-6E8A-4147-A177-3AD203B41FA5}">
                      <a16:colId xmlns:a16="http://schemas.microsoft.com/office/drawing/2014/main" val="990756595"/>
                    </a:ext>
                  </a:extLst>
                </a:gridCol>
                <a:gridCol w="900000">
                  <a:extLst>
                    <a:ext uri="{9D8B030D-6E8A-4147-A177-3AD203B41FA5}">
                      <a16:colId xmlns:a16="http://schemas.microsoft.com/office/drawing/2014/main" val="2250522502"/>
                    </a:ext>
                  </a:extLst>
                </a:gridCol>
                <a:gridCol w="900000">
                  <a:extLst>
                    <a:ext uri="{9D8B030D-6E8A-4147-A177-3AD203B41FA5}">
                      <a16:colId xmlns:a16="http://schemas.microsoft.com/office/drawing/2014/main" val="2248189041"/>
                    </a:ext>
                  </a:extLst>
                </a:gridCol>
                <a:gridCol w="3888000">
                  <a:extLst>
                    <a:ext uri="{9D8B030D-6E8A-4147-A177-3AD203B41FA5}">
                      <a16:colId xmlns:a16="http://schemas.microsoft.com/office/drawing/2014/main" val="4255553838"/>
                    </a:ext>
                  </a:extLst>
                </a:gridCol>
              </a:tblGrid>
              <a:tr h="612000">
                <a:tc>
                  <a:txBody>
                    <a:bodyPr/>
                    <a:lstStyle/>
                    <a:p>
                      <a:endParaRPr kumimoji="1" lang="ja-JP" altLang="en-US" dirty="0">
                        <a:solidFill>
                          <a:schemeClr val="bg1"/>
                        </a:solidFill>
                        <a:latin typeface="BIZ UDPゴシック" panose="020B0400000000000000" pitchFamily="50" charset="-128"/>
                        <a:ea typeface="BIZ UDPゴシック" panose="020B0400000000000000" pitchFamily="50" charset="-128"/>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dirty="0">
                          <a:solidFill>
                            <a:schemeClr val="bg1"/>
                          </a:solidFill>
                          <a:latin typeface="BIZ UDPゴシック" panose="020B0400000000000000" pitchFamily="50" charset="-128"/>
                          <a:ea typeface="BIZ UDPゴシック" panose="020B0400000000000000" pitchFamily="50" charset="-128"/>
                        </a:rPr>
                        <a:t>＜要件＞</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dirty="0">
                          <a:solidFill>
                            <a:schemeClr val="bg1"/>
                          </a:solidFill>
                          <a:latin typeface="BIZ UDPゴシック" panose="020B0400000000000000" pitchFamily="50" charset="-128"/>
                          <a:ea typeface="BIZ UDPゴシック" panose="020B0400000000000000" pitchFamily="50" charset="-128"/>
                        </a:rPr>
                        <a:t>障害</a:t>
                      </a:r>
                      <a:endParaRPr kumimoji="1" lang="en-US" altLang="ja-JP" dirty="0">
                        <a:solidFill>
                          <a:schemeClr val="bg1"/>
                        </a:solidFill>
                        <a:latin typeface="BIZ UDPゴシック" panose="020B0400000000000000" pitchFamily="50" charset="-128"/>
                        <a:ea typeface="BIZ UDPゴシック" panose="020B0400000000000000" pitchFamily="50" charset="-128"/>
                      </a:endParaRPr>
                    </a:p>
                    <a:p>
                      <a:pPr algn="ctr"/>
                      <a:r>
                        <a:rPr kumimoji="1" lang="ja-JP" altLang="en-US" dirty="0">
                          <a:solidFill>
                            <a:schemeClr val="bg1"/>
                          </a:solidFill>
                          <a:latin typeface="BIZ UDPゴシック" panose="020B0400000000000000" pitchFamily="50" charset="-128"/>
                          <a:ea typeface="BIZ UDPゴシック" panose="020B0400000000000000" pitchFamily="50" charset="-128"/>
                        </a:rPr>
                        <a:t>福祉</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dirty="0">
                          <a:solidFill>
                            <a:schemeClr val="bg1"/>
                          </a:solidFill>
                          <a:latin typeface="BIZ UDPゴシック" panose="020B0400000000000000" pitchFamily="50" charset="-128"/>
                          <a:ea typeface="BIZ UDPゴシック" panose="020B0400000000000000" pitchFamily="50" charset="-128"/>
                        </a:rPr>
                        <a:t>訪問</a:t>
                      </a:r>
                      <a:endParaRPr kumimoji="1" lang="en-US" altLang="ja-JP" dirty="0">
                        <a:solidFill>
                          <a:schemeClr val="bg1"/>
                        </a:solidFill>
                        <a:latin typeface="BIZ UDPゴシック" panose="020B0400000000000000" pitchFamily="50" charset="-128"/>
                        <a:ea typeface="BIZ UDPゴシック" panose="020B0400000000000000" pitchFamily="50" charset="-128"/>
                      </a:endParaRPr>
                    </a:p>
                    <a:p>
                      <a:pPr algn="ctr"/>
                      <a:r>
                        <a:rPr kumimoji="1" lang="ja-JP" altLang="en-US" dirty="0">
                          <a:solidFill>
                            <a:schemeClr val="bg1"/>
                          </a:solidFill>
                          <a:latin typeface="BIZ UDPゴシック" panose="020B0400000000000000" pitchFamily="50" charset="-128"/>
                          <a:ea typeface="BIZ UDPゴシック" panose="020B0400000000000000" pitchFamily="50" charset="-128"/>
                        </a:rPr>
                        <a:t>介護</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dirty="0">
                          <a:solidFill>
                            <a:schemeClr val="bg1"/>
                          </a:solidFill>
                          <a:latin typeface="BIZ UDPゴシック" panose="020B0400000000000000" pitchFamily="50" charset="-128"/>
                          <a:ea typeface="BIZ UDPゴシック" panose="020B0400000000000000" pitchFamily="50" charset="-128"/>
                        </a:rPr>
                        <a:t>ポイント</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916278123"/>
                  </a:ext>
                </a:extLst>
              </a:tr>
              <a:tr h="282669">
                <a:tc rowSpan="4">
                  <a:txBody>
                    <a:bodyPr/>
                    <a:lstStyle/>
                    <a:p>
                      <a:r>
                        <a:rPr kumimoji="1" lang="ja-JP" altLang="en-US" dirty="0">
                          <a:latin typeface="BIZ UDPゴシック" panose="020B0400000000000000" pitchFamily="50" charset="-128"/>
                          <a:ea typeface="BIZ UDPゴシック" panose="020B0400000000000000" pitchFamily="50" charset="-128"/>
                        </a:rPr>
                        <a:t>①</a:t>
                      </a:r>
                      <a:r>
                        <a:rPr kumimoji="1" lang="zh-TW" altLang="en-US" dirty="0">
                          <a:latin typeface="BIZ UDPゴシック" panose="020B0400000000000000" pitchFamily="50" charset="-128"/>
                          <a:ea typeface="BIZ UDPゴシック" panose="020B0400000000000000" pitchFamily="50" charset="-128"/>
                        </a:rPr>
                        <a:t>虐待防止措置未実施減算</a:t>
                      </a:r>
                      <a:endParaRPr kumimoji="1" lang="ja-JP" altLang="en-US" dirty="0">
                        <a:latin typeface="BIZ UDPゴシック" panose="020B0400000000000000" pitchFamily="50" charset="-128"/>
                        <a:ea typeface="BIZ UDPゴシック" panose="020B0400000000000000" pitchFamily="50" charset="-128"/>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600" dirty="0">
                          <a:latin typeface="BIZ UDPゴシック" panose="020B0400000000000000" pitchFamily="50" charset="-128"/>
                          <a:ea typeface="BIZ UDPゴシック" panose="020B0400000000000000" pitchFamily="50" charset="-128"/>
                        </a:rPr>
                        <a:t>・虐待防止委員会の開催</a:t>
                      </a:r>
                      <a:endParaRPr kumimoji="1" lang="en-US" altLang="ja-JP" sz="1600" dirty="0">
                        <a:latin typeface="BIZ UDPゴシック" panose="020B0400000000000000" pitchFamily="50" charset="-128"/>
                        <a:ea typeface="BIZ UDPゴシック" panose="020B0400000000000000" pitchFamily="50" charset="-128"/>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600" dirty="0">
                          <a:latin typeface="BIZ UDPゴシック" panose="020B0400000000000000" pitchFamily="50" charset="-128"/>
                          <a:ea typeface="BIZ UDPゴシック" panose="020B0400000000000000" pitchFamily="50" charset="-128"/>
                        </a:rPr>
                        <a:t>〇</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600" dirty="0">
                          <a:latin typeface="BIZ UDPゴシック" panose="020B0400000000000000" pitchFamily="50" charset="-128"/>
                          <a:ea typeface="BIZ UDPゴシック" panose="020B0400000000000000" pitchFamily="50" charset="-128"/>
                        </a:rPr>
                        <a:t>〇</a:t>
                      </a:r>
                      <a:endParaRPr kumimoji="1" lang="en-US" altLang="ja-JP" sz="1600" dirty="0">
                        <a:latin typeface="BIZ UDPゴシック" panose="020B0400000000000000" pitchFamily="50" charset="-128"/>
                        <a:ea typeface="BIZ UDPゴシック" panose="020B0400000000000000"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rowSpan="8">
                  <a:txBody>
                    <a:bodyPr/>
                    <a:lstStyle/>
                    <a:p>
                      <a:r>
                        <a:rPr kumimoji="1" lang="ja-JP" altLang="en-US" sz="1600" dirty="0">
                          <a:latin typeface="BIZ UDPゴシック" panose="020B0400000000000000" pitchFamily="50" charset="-128"/>
                          <a:ea typeface="BIZ UDPゴシック" panose="020B0400000000000000" pitchFamily="50" charset="-128"/>
                        </a:rPr>
                        <a:t>▶障害福祉と介護で一体的な対応ＯＫ（「障害福祉」と「介護」それぞれの対策を講じていることが分かるように記載や記録することが必要）</a:t>
                      </a:r>
                      <a:endParaRPr kumimoji="1" lang="en-US" altLang="ja-JP" sz="1600" dirty="0">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▶虐待防止と身体的拘束で一体的な対応ＯＫ（「虐待防止」と「身体的拘束」それぞれの対策を講じていることが分かるように記載や記録することが必要）</a:t>
                      </a:r>
                      <a:endParaRPr kumimoji="1" lang="en-US" altLang="ja-JP"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endParaRPr kumimoji="1" lang="en-US" altLang="ja-JP" sz="1600" dirty="0">
                        <a:latin typeface="BIZ UDPゴシック" panose="020B0400000000000000" pitchFamily="50" charset="-128"/>
                        <a:ea typeface="BIZ UDPゴシック" panose="020B0400000000000000" pitchFamily="50" charset="-128"/>
                      </a:endParaRPr>
                    </a:p>
                    <a:p>
                      <a:r>
                        <a:rPr kumimoji="1" lang="en-US" altLang="ja-JP" sz="1600" dirty="0">
                          <a:solidFill>
                            <a:srgbClr val="FF0000"/>
                          </a:solidFill>
                          <a:latin typeface="BIZ UDPゴシック" panose="020B0400000000000000" pitchFamily="50" charset="-128"/>
                          <a:ea typeface="BIZ UDPゴシック" panose="020B0400000000000000" pitchFamily="50" charset="-128"/>
                        </a:rPr>
                        <a:t>※</a:t>
                      </a:r>
                      <a:r>
                        <a:rPr kumimoji="1" lang="ja-JP" altLang="en-US" sz="1600" dirty="0">
                          <a:solidFill>
                            <a:srgbClr val="FF0000"/>
                          </a:solidFill>
                          <a:latin typeface="BIZ UDPゴシック" panose="020B0400000000000000" pitchFamily="50" charset="-128"/>
                          <a:ea typeface="BIZ UDPゴシック" panose="020B0400000000000000" pitchFamily="50" charset="-128"/>
                        </a:rPr>
                        <a:t>障害福祉と訪問介護で義務化されている指針が異なるので注意！</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472282"/>
                  </a:ext>
                </a:extLst>
              </a:tr>
              <a:tr h="324000">
                <a:tc vMerge="1">
                  <a:txBody>
                    <a:bodyPr/>
                    <a:lstStyle/>
                    <a:p>
                      <a:endParaRPr kumimoji="1" lang="ja-JP" altLang="en-US" dirty="0">
                        <a:latin typeface="BIZ UDPゴシック" panose="020B0400000000000000" pitchFamily="50" charset="-128"/>
                        <a:ea typeface="BIZ UDPゴシック" panose="020B0400000000000000" pitchFamily="50" charset="-128"/>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600" dirty="0">
                          <a:latin typeface="BIZ UDPゴシック" panose="020B0400000000000000" pitchFamily="50" charset="-128"/>
                          <a:ea typeface="BIZ UDPゴシック" panose="020B0400000000000000" pitchFamily="50" charset="-128"/>
                        </a:rPr>
                        <a:t>・指針の整備</a:t>
                      </a:r>
                      <a:endParaRPr kumimoji="1" lang="en-US" altLang="ja-JP" sz="1600" dirty="0">
                        <a:latin typeface="BIZ UDPゴシック" panose="020B0400000000000000" pitchFamily="50" charset="-128"/>
                        <a:ea typeface="BIZ UDPゴシック" panose="020B0400000000000000" pitchFamily="50" charset="-128"/>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600" dirty="0">
                          <a:solidFill>
                            <a:schemeClr val="tx1"/>
                          </a:solidFill>
                          <a:latin typeface="BIZ UDPゴシック" panose="020B0400000000000000" pitchFamily="50" charset="-128"/>
                          <a:ea typeface="BIZ UDPゴシック" panose="020B0400000000000000" pitchFamily="50" charset="-128"/>
                        </a:rPr>
                        <a:t>-</a:t>
                      </a:r>
                      <a:endParaRPr kumimoji="1" lang="ja-JP" altLang="en-US" sz="1600" dirty="0">
                        <a:solidFill>
                          <a:schemeClr val="tx1"/>
                        </a:solidFill>
                        <a:latin typeface="BIZ UDPゴシック" panose="020B0400000000000000" pitchFamily="50" charset="-128"/>
                        <a:ea typeface="BIZ UDPゴシック" panose="020B0400000000000000"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600" dirty="0">
                          <a:latin typeface="BIZ UDPゴシック" panose="020B0400000000000000" pitchFamily="50" charset="-128"/>
                          <a:ea typeface="BIZ UDPゴシック" panose="020B0400000000000000" pitchFamily="50" charset="-128"/>
                        </a:rPr>
                        <a:t>〇</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kumimoji="1" lang="ja-JP" altLang="en-US" sz="1600" dirty="0">
                        <a:latin typeface="BIZ UDPゴシック" panose="020B0400000000000000" pitchFamily="50" charset="-128"/>
                        <a:ea typeface="BIZ UDPゴシック" panose="020B0400000000000000" pitchFamily="50" charset="-128"/>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95704121"/>
                  </a:ext>
                </a:extLst>
              </a:tr>
              <a:tr h="324000">
                <a:tc vMerge="1">
                  <a:txBody>
                    <a:bodyPr/>
                    <a:lstStyle/>
                    <a:p>
                      <a:endParaRPr kumimoji="1" lang="ja-JP" altLang="en-US" dirty="0">
                        <a:latin typeface="BIZ UDPゴシック" panose="020B0400000000000000" pitchFamily="50" charset="-128"/>
                        <a:ea typeface="BIZ UDPゴシック" panose="020B0400000000000000" pitchFamily="50" charset="-128"/>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600" dirty="0">
                          <a:latin typeface="BIZ UDPゴシック" panose="020B0400000000000000" pitchFamily="50" charset="-128"/>
                          <a:ea typeface="BIZ UDPゴシック" panose="020B0400000000000000" pitchFamily="50" charset="-128"/>
                        </a:rPr>
                        <a:t>・研修の実施</a:t>
                      </a:r>
                      <a:endParaRPr kumimoji="1" lang="en-US" altLang="ja-JP" sz="1600" dirty="0">
                        <a:latin typeface="BIZ UDPゴシック" panose="020B0400000000000000" pitchFamily="50" charset="-128"/>
                        <a:ea typeface="BIZ UDPゴシック" panose="020B0400000000000000" pitchFamily="50" charset="-128"/>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600" dirty="0">
                          <a:latin typeface="BIZ UDPゴシック" panose="020B0400000000000000" pitchFamily="50" charset="-128"/>
                          <a:ea typeface="BIZ UDPゴシック" panose="020B0400000000000000" pitchFamily="50" charset="-128"/>
                        </a:rPr>
                        <a:t>〇</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600" dirty="0">
                          <a:latin typeface="BIZ UDPゴシック" panose="020B0400000000000000" pitchFamily="50" charset="-128"/>
                          <a:ea typeface="BIZ UDPゴシック" panose="020B0400000000000000" pitchFamily="50" charset="-128"/>
                        </a:rPr>
                        <a:t>〇</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kumimoji="1" lang="ja-JP" altLang="en-US" sz="1600" dirty="0">
                        <a:latin typeface="BIZ UDPゴシック" panose="020B0400000000000000" pitchFamily="50" charset="-128"/>
                        <a:ea typeface="BIZ UDPゴシック" panose="020B0400000000000000" pitchFamily="50" charset="-128"/>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52755670"/>
                  </a:ext>
                </a:extLst>
              </a:tr>
              <a:tr h="324000">
                <a:tc vMerge="1">
                  <a:txBody>
                    <a:bodyPr/>
                    <a:lstStyle/>
                    <a:p>
                      <a:endParaRPr kumimoji="1" lang="ja-JP" altLang="en-US" dirty="0">
                        <a:latin typeface="BIZ UDPゴシック" panose="020B0400000000000000" pitchFamily="50" charset="-128"/>
                        <a:ea typeface="BIZ UDPゴシック" panose="020B0400000000000000" pitchFamily="50" charset="-128"/>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dirty="0">
                          <a:latin typeface="BIZ UDPゴシック" panose="020B0400000000000000" pitchFamily="50" charset="-128"/>
                          <a:ea typeface="BIZ UDPゴシック" panose="020B0400000000000000" pitchFamily="50" charset="-128"/>
                        </a:rPr>
                        <a:t>・虐待防止責任者の設置</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600" dirty="0">
                          <a:latin typeface="BIZ UDPゴシック" panose="020B0400000000000000" pitchFamily="50" charset="-128"/>
                          <a:ea typeface="BIZ UDPゴシック" panose="020B0400000000000000" pitchFamily="50" charset="-128"/>
                        </a:rPr>
                        <a:t>〇</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600" dirty="0">
                          <a:latin typeface="BIZ UDPゴシック" panose="020B0400000000000000" pitchFamily="50" charset="-128"/>
                          <a:ea typeface="BIZ UDPゴシック" panose="020B0400000000000000" pitchFamily="50" charset="-128"/>
                        </a:rPr>
                        <a:t>〇</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kumimoji="1" lang="ja-JP" altLang="en-US" sz="1600" dirty="0">
                        <a:latin typeface="BIZ UDPゴシック" panose="020B0400000000000000" pitchFamily="50" charset="-128"/>
                        <a:ea typeface="BIZ UDPゴシック" panose="020B0400000000000000" pitchFamily="50" charset="-128"/>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46525975"/>
                  </a:ext>
                </a:extLst>
              </a:tr>
              <a:tr h="576000">
                <a:tc rowSpan="4">
                  <a:txBody>
                    <a:bodyPr/>
                    <a:lstStyle/>
                    <a:p>
                      <a:r>
                        <a:rPr kumimoji="1" lang="ja-JP" altLang="en-US" dirty="0">
                          <a:latin typeface="BIZ UDPゴシック" panose="020B0400000000000000" pitchFamily="50" charset="-128"/>
                          <a:ea typeface="BIZ UDPゴシック" panose="020B0400000000000000" pitchFamily="50" charset="-128"/>
                        </a:rPr>
                        <a:t>②</a:t>
                      </a:r>
                      <a:r>
                        <a:rPr kumimoji="1" lang="zh-TW" altLang="en-US" dirty="0">
                          <a:latin typeface="BIZ UDPゴシック" panose="020B0400000000000000" pitchFamily="50" charset="-128"/>
                          <a:ea typeface="BIZ UDPゴシック" panose="020B0400000000000000" pitchFamily="50" charset="-128"/>
                        </a:rPr>
                        <a:t>身体拘束廃止未実施減算</a:t>
                      </a:r>
                      <a:endParaRPr kumimoji="1" lang="ja-JP" altLang="en-US" dirty="0">
                        <a:latin typeface="BIZ UDPゴシック" panose="020B0400000000000000" pitchFamily="50" charset="-128"/>
                        <a:ea typeface="BIZ UDPゴシック" panose="020B0400000000000000" pitchFamily="50" charset="-128"/>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600" dirty="0">
                          <a:latin typeface="BIZ UDPゴシック" panose="020B0400000000000000" pitchFamily="50" charset="-128"/>
                          <a:ea typeface="BIZ UDPゴシック" panose="020B0400000000000000" pitchFamily="50" charset="-128"/>
                        </a:rPr>
                        <a:t>・身体拘束に係る記録</a:t>
                      </a:r>
                      <a:endParaRPr kumimoji="1" lang="en-US" altLang="ja-JP" sz="1600" dirty="0">
                        <a:latin typeface="BIZ UDPゴシック" panose="020B0400000000000000" pitchFamily="50" charset="-128"/>
                        <a:ea typeface="BIZ UDPゴシック" panose="020B0400000000000000" pitchFamily="50" charset="-128"/>
                      </a:endParaRPr>
                    </a:p>
                    <a:p>
                      <a:r>
                        <a:rPr kumimoji="1" lang="ja-JP" altLang="en-US" sz="1600" dirty="0">
                          <a:latin typeface="BIZ UDPゴシック" panose="020B0400000000000000" pitchFamily="50" charset="-128"/>
                          <a:ea typeface="BIZ UDPゴシック" panose="020B0400000000000000" pitchFamily="50" charset="-128"/>
                        </a:rPr>
                        <a:t>（</a:t>
                      </a:r>
                      <a:r>
                        <a:rPr kumimoji="1" lang="en-US" altLang="ja-JP" sz="1600" dirty="0">
                          <a:latin typeface="BIZ UDPゴシック" panose="020B0400000000000000" pitchFamily="50" charset="-128"/>
                          <a:ea typeface="BIZ UDPゴシック" panose="020B0400000000000000" pitchFamily="50" charset="-128"/>
                        </a:rPr>
                        <a:t>※</a:t>
                      </a:r>
                      <a:r>
                        <a:rPr kumimoji="1" lang="ja-JP" altLang="en-US" sz="1600" dirty="0">
                          <a:latin typeface="BIZ UDPゴシック" panose="020B0400000000000000" pitchFamily="50" charset="-128"/>
                          <a:ea typeface="BIZ UDPゴシック" panose="020B0400000000000000" pitchFamily="50" charset="-128"/>
                        </a:rPr>
                        <a:t>やむを得ず実施した場合）</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600" dirty="0">
                          <a:latin typeface="BIZ UDPゴシック" panose="020B0400000000000000" pitchFamily="50" charset="-128"/>
                          <a:ea typeface="BIZ UDPゴシック" panose="020B0400000000000000" pitchFamily="50" charset="-128"/>
                        </a:rPr>
                        <a:t>〇</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600" dirty="0">
                          <a:latin typeface="BIZ UDPゴシック" panose="020B0400000000000000" pitchFamily="50" charset="-128"/>
                          <a:ea typeface="BIZ UDPゴシック" panose="020B0400000000000000" pitchFamily="50" charset="-128"/>
                        </a:rPr>
                        <a:t>〇</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kumimoji="1" lang="ja-JP" altLang="en-US" sz="1600" dirty="0">
                        <a:latin typeface="BIZ UDPゴシック" panose="020B0400000000000000" pitchFamily="50" charset="-128"/>
                        <a:ea typeface="BIZ UDPゴシック" panose="020B0400000000000000" pitchFamily="50" charset="-128"/>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36591748"/>
                  </a:ext>
                </a:extLst>
              </a:tr>
              <a:tr h="324000">
                <a:tc vMerge="1">
                  <a:txBody>
                    <a:bodyPr/>
                    <a:lstStyle/>
                    <a:p>
                      <a:endParaRPr kumimoji="1" lang="ja-JP" altLang="en-US" dirty="0">
                        <a:latin typeface="BIZ UDPゴシック" panose="020B0400000000000000" pitchFamily="50" charset="-128"/>
                        <a:ea typeface="BIZ UDPゴシック" panose="020B0400000000000000" pitchFamily="50" charset="-128"/>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dirty="0">
                          <a:latin typeface="BIZ UDPゴシック" panose="020B0400000000000000" pitchFamily="50" charset="-128"/>
                          <a:ea typeface="BIZ UDPゴシック" panose="020B0400000000000000" pitchFamily="50" charset="-128"/>
                        </a:rPr>
                        <a:t>・身体拘束適正化委員会の開催</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600" dirty="0">
                          <a:latin typeface="BIZ UDPゴシック" panose="020B0400000000000000" pitchFamily="50" charset="-128"/>
                          <a:ea typeface="BIZ UDPゴシック" panose="020B0400000000000000" pitchFamily="50" charset="-128"/>
                        </a:rPr>
                        <a:t>〇</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600" dirty="0">
                          <a:solidFill>
                            <a:schemeClr val="tx1"/>
                          </a:solidFill>
                          <a:latin typeface="BIZ UDPゴシック" panose="020B0400000000000000" pitchFamily="50" charset="-128"/>
                          <a:ea typeface="BIZ UDPゴシック" panose="020B0400000000000000" pitchFamily="50" charset="-128"/>
                        </a:rPr>
                        <a:t>-</a:t>
                      </a:r>
                      <a:endParaRPr kumimoji="1" lang="ja-JP" altLang="en-US" sz="1600" dirty="0">
                        <a:solidFill>
                          <a:schemeClr val="tx1"/>
                        </a:solidFill>
                        <a:latin typeface="BIZ UDPゴシック" panose="020B0400000000000000" pitchFamily="50" charset="-128"/>
                        <a:ea typeface="BIZ UDPゴシック" panose="020B0400000000000000"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kumimoji="1" lang="ja-JP" altLang="en-US" sz="1600" dirty="0">
                        <a:latin typeface="BIZ UDPゴシック" panose="020B0400000000000000" pitchFamily="50" charset="-128"/>
                        <a:ea typeface="BIZ UDPゴシック" panose="020B0400000000000000" pitchFamily="50" charset="-128"/>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1893660"/>
                  </a:ext>
                </a:extLst>
              </a:tr>
              <a:tr h="324000">
                <a:tc vMerge="1">
                  <a:txBody>
                    <a:bodyPr/>
                    <a:lstStyle/>
                    <a:p>
                      <a:endParaRPr kumimoji="1" lang="ja-JP" altLang="en-US" dirty="0">
                        <a:latin typeface="BIZ UDPゴシック" panose="020B0400000000000000" pitchFamily="50" charset="-128"/>
                        <a:ea typeface="BIZ UDPゴシック" panose="020B0400000000000000" pitchFamily="50" charset="-128"/>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600" dirty="0">
                          <a:latin typeface="BIZ UDPゴシック" panose="020B0400000000000000" pitchFamily="50" charset="-128"/>
                          <a:ea typeface="BIZ UDPゴシック" panose="020B0400000000000000" pitchFamily="50" charset="-128"/>
                        </a:rPr>
                        <a:t>・指針の整備</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600" dirty="0">
                          <a:latin typeface="BIZ UDPゴシック" panose="020B0400000000000000" pitchFamily="50" charset="-128"/>
                          <a:ea typeface="BIZ UDPゴシック" panose="020B0400000000000000" pitchFamily="50" charset="-128"/>
                        </a:rPr>
                        <a:t>〇</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600" dirty="0">
                          <a:solidFill>
                            <a:schemeClr val="tx1"/>
                          </a:solidFill>
                          <a:latin typeface="BIZ UDPゴシック" panose="020B0400000000000000" pitchFamily="50" charset="-128"/>
                          <a:ea typeface="BIZ UDPゴシック" panose="020B0400000000000000" pitchFamily="50" charset="-128"/>
                        </a:rPr>
                        <a:t>-</a:t>
                      </a:r>
                      <a:endParaRPr kumimoji="1" lang="ja-JP" altLang="en-US" sz="1600" dirty="0">
                        <a:solidFill>
                          <a:schemeClr val="tx1"/>
                        </a:solidFill>
                        <a:latin typeface="BIZ UDPゴシック" panose="020B0400000000000000" pitchFamily="50" charset="-128"/>
                        <a:ea typeface="BIZ UDPゴシック" panose="020B0400000000000000"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kumimoji="1" lang="ja-JP" altLang="en-US" sz="1600" dirty="0">
                        <a:latin typeface="BIZ UDPゴシック" panose="020B0400000000000000" pitchFamily="50" charset="-128"/>
                        <a:ea typeface="BIZ UDPゴシック" panose="020B0400000000000000" pitchFamily="50" charset="-128"/>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04887446"/>
                  </a:ext>
                </a:extLst>
              </a:tr>
              <a:tr h="324000">
                <a:tc vMerge="1">
                  <a:txBody>
                    <a:bodyPr/>
                    <a:lstStyle/>
                    <a:p>
                      <a:endParaRPr kumimoji="1" lang="ja-JP" altLang="en-US" dirty="0">
                        <a:latin typeface="BIZ UDPゴシック" panose="020B0400000000000000" pitchFamily="50" charset="-128"/>
                        <a:ea typeface="BIZ UDPゴシック" panose="020B0400000000000000" pitchFamily="50" charset="-128"/>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600" dirty="0">
                          <a:latin typeface="BIZ UDPゴシック" panose="020B0400000000000000" pitchFamily="50" charset="-128"/>
                          <a:ea typeface="BIZ UDPゴシック" panose="020B0400000000000000" pitchFamily="50" charset="-128"/>
                        </a:rPr>
                        <a:t>・研修の実施</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600" dirty="0">
                          <a:latin typeface="BIZ UDPゴシック" panose="020B0400000000000000" pitchFamily="50" charset="-128"/>
                          <a:ea typeface="BIZ UDPゴシック" panose="020B0400000000000000" pitchFamily="50" charset="-128"/>
                        </a:rPr>
                        <a:t>〇</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600" dirty="0">
                          <a:solidFill>
                            <a:schemeClr val="tx1"/>
                          </a:solidFill>
                          <a:latin typeface="BIZ UDPゴシック" panose="020B0400000000000000" pitchFamily="50" charset="-128"/>
                          <a:ea typeface="BIZ UDPゴシック" panose="020B0400000000000000" pitchFamily="50" charset="-128"/>
                        </a:rPr>
                        <a:t>-</a:t>
                      </a:r>
                      <a:endParaRPr kumimoji="1" lang="ja-JP" altLang="en-US" sz="1600" dirty="0">
                        <a:solidFill>
                          <a:schemeClr val="tx1"/>
                        </a:solidFill>
                        <a:latin typeface="BIZ UDPゴシック" panose="020B0400000000000000" pitchFamily="50" charset="-128"/>
                        <a:ea typeface="BIZ UDPゴシック" panose="020B0400000000000000"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kumimoji="1" lang="ja-JP" altLang="en-US" sz="1600" dirty="0">
                        <a:latin typeface="BIZ UDPゴシック" panose="020B0400000000000000" pitchFamily="50" charset="-128"/>
                        <a:ea typeface="BIZ UDPゴシック" panose="020B0400000000000000" pitchFamily="50" charset="-128"/>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89202272"/>
                  </a:ext>
                </a:extLst>
              </a:tr>
              <a:tr h="682519">
                <a:tc>
                  <a:txBody>
                    <a:bodyPr/>
                    <a:lstStyle/>
                    <a:p>
                      <a:r>
                        <a:rPr kumimoji="1" lang="ja-JP" altLang="en-US" dirty="0">
                          <a:latin typeface="BIZ UDPゴシック" panose="020B0400000000000000" pitchFamily="50" charset="-128"/>
                          <a:ea typeface="BIZ UDPゴシック" panose="020B0400000000000000" pitchFamily="50" charset="-128"/>
                        </a:rPr>
                        <a:t>③</a:t>
                      </a:r>
                      <a:r>
                        <a:rPr kumimoji="1" lang="zh-TW" altLang="en-US" dirty="0">
                          <a:latin typeface="BIZ UDPゴシック" panose="020B0400000000000000" pitchFamily="50" charset="-128"/>
                          <a:ea typeface="BIZ UDPゴシック" panose="020B0400000000000000" pitchFamily="50" charset="-128"/>
                        </a:rPr>
                        <a:t>業務継続計画未策定減算</a:t>
                      </a:r>
                      <a:endParaRPr kumimoji="1" lang="ja-JP" altLang="en-US" dirty="0">
                        <a:latin typeface="BIZ UDPゴシック" panose="020B0400000000000000" pitchFamily="50" charset="-128"/>
                        <a:ea typeface="BIZ UDPゴシック" panose="020B0400000000000000" pitchFamily="50" charset="-128"/>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600" dirty="0">
                          <a:latin typeface="BIZ UDPゴシック" panose="020B0400000000000000" pitchFamily="50" charset="-128"/>
                          <a:ea typeface="BIZ UDPゴシック" panose="020B0400000000000000" pitchFamily="50" charset="-128"/>
                        </a:rPr>
                        <a:t>・感染症ＢＣＰの策定</a:t>
                      </a:r>
                      <a:endParaRPr kumimoji="1" lang="en-US" altLang="ja-JP" sz="1600" dirty="0">
                        <a:latin typeface="BIZ UDPゴシック" panose="020B0400000000000000" pitchFamily="50" charset="-128"/>
                        <a:ea typeface="BIZ UDPゴシック" panose="020B0400000000000000" pitchFamily="50" charset="-128"/>
                      </a:endParaRPr>
                    </a:p>
                    <a:p>
                      <a:r>
                        <a:rPr kumimoji="1" lang="ja-JP" altLang="en-US" sz="1600" dirty="0">
                          <a:latin typeface="BIZ UDPゴシック" panose="020B0400000000000000" pitchFamily="50" charset="-128"/>
                          <a:ea typeface="BIZ UDPゴシック" panose="020B0400000000000000" pitchFamily="50" charset="-128"/>
                        </a:rPr>
                        <a:t>・災害ＢＣＰの策定</a:t>
                      </a:r>
                      <a:endParaRPr kumimoji="1" lang="en-US" altLang="ja-JP" sz="1600" dirty="0">
                        <a:latin typeface="BIZ UDPゴシック" panose="020B0400000000000000" pitchFamily="50" charset="-128"/>
                        <a:ea typeface="BIZ UDPゴシック" panose="020B0400000000000000" pitchFamily="50" charset="-128"/>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600" dirty="0">
                          <a:latin typeface="BIZ UDPゴシック" panose="020B0400000000000000" pitchFamily="50" charset="-128"/>
                          <a:ea typeface="BIZ UDPゴシック" panose="020B0400000000000000" pitchFamily="50" charset="-128"/>
                        </a:rPr>
                        <a:t>〇</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600" dirty="0">
                          <a:latin typeface="BIZ UDPゴシック" panose="020B0400000000000000" pitchFamily="50" charset="-128"/>
                          <a:ea typeface="BIZ UDPゴシック" panose="020B0400000000000000" pitchFamily="50" charset="-128"/>
                        </a:rPr>
                        <a:t>〇</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600" dirty="0">
                          <a:latin typeface="BIZ UDPゴシック" panose="020B0400000000000000" pitchFamily="50" charset="-128"/>
                          <a:ea typeface="BIZ UDPゴシック" panose="020B0400000000000000" pitchFamily="50" charset="-128"/>
                        </a:rPr>
                        <a:t>※</a:t>
                      </a:r>
                      <a:r>
                        <a:rPr kumimoji="1" lang="ja-JP" altLang="en-US" sz="1600" dirty="0">
                          <a:latin typeface="BIZ UDPゴシック" panose="020B0400000000000000" pitchFamily="50" charset="-128"/>
                          <a:ea typeface="BIZ UDPゴシック" panose="020B0400000000000000" pitchFamily="50" charset="-128"/>
                        </a:rPr>
                        <a:t>両方の策定がないと減算に該当</a:t>
                      </a:r>
                      <a:endParaRPr kumimoji="1" lang="en-US" altLang="ja-JP" sz="1600" dirty="0">
                        <a:latin typeface="BIZ UDPゴシック" panose="020B0400000000000000" pitchFamily="50" charset="-128"/>
                        <a:ea typeface="BIZ UDPゴシック" panose="020B0400000000000000" pitchFamily="50" charset="-128"/>
                      </a:endParaRPr>
                    </a:p>
                    <a:p>
                      <a:r>
                        <a:rPr kumimoji="1" lang="en-US" altLang="ja-JP" sz="1600" dirty="0">
                          <a:latin typeface="BIZ UDPゴシック" panose="020B0400000000000000" pitchFamily="50" charset="-128"/>
                          <a:ea typeface="BIZ UDPゴシック" panose="020B0400000000000000" pitchFamily="50" charset="-128"/>
                        </a:rPr>
                        <a:t>※</a:t>
                      </a:r>
                      <a:r>
                        <a:rPr kumimoji="1" lang="ja-JP" altLang="en-US" sz="1600" dirty="0">
                          <a:latin typeface="BIZ UDPゴシック" panose="020B0400000000000000" pitchFamily="50" charset="-128"/>
                          <a:ea typeface="BIZ UDPゴシック" panose="020B0400000000000000" pitchFamily="50" charset="-128"/>
                        </a:rPr>
                        <a:t>研修・訓練は減算要件ではないが義務化されている</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02570112"/>
                  </a:ext>
                </a:extLst>
              </a:tr>
              <a:tr h="682519">
                <a:tc>
                  <a:txBody>
                    <a:bodyPr/>
                    <a:lstStyle/>
                    <a:p>
                      <a:r>
                        <a:rPr kumimoji="1" lang="ja-JP" altLang="en-US" dirty="0">
                          <a:latin typeface="BIZ UDPゴシック" panose="020B0400000000000000" pitchFamily="50" charset="-128"/>
                          <a:ea typeface="BIZ UDPゴシック" panose="020B0400000000000000" pitchFamily="50" charset="-128"/>
                        </a:rPr>
                        <a:t>④</a:t>
                      </a:r>
                      <a:r>
                        <a:rPr kumimoji="1" lang="zh-TW" altLang="en-US" dirty="0">
                          <a:latin typeface="BIZ UDPゴシック" panose="020B0400000000000000" pitchFamily="50" charset="-128"/>
                          <a:ea typeface="BIZ UDPゴシック" panose="020B0400000000000000" pitchFamily="50" charset="-128"/>
                        </a:rPr>
                        <a:t>情報公表未報告減算</a:t>
                      </a:r>
                      <a:endParaRPr kumimoji="1" lang="ja-JP" altLang="en-US" dirty="0">
                        <a:latin typeface="BIZ UDPゴシック" panose="020B0400000000000000" pitchFamily="50" charset="-128"/>
                        <a:ea typeface="BIZ UDPゴシック" panose="020B0400000000000000" pitchFamily="50" charset="-128"/>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600" dirty="0">
                          <a:latin typeface="BIZ UDPゴシック" panose="020B0400000000000000" pitchFamily="50" charset="-128"/>
                          <a:ea typeface="BIZ UDPゴシック" panose="020B0400000000000000" pitchFamily="50" charset="-128"/>
                        </a:rPr>
                        <a:t>・障害福祉サービス等情報公表システム（ＷＡＭ　ＮＥＴ）での情報登録</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600" dirty="0">
                          <a:latin typeface="BIZ UDPゴシック" panose="020B0400000000000000" pitchFamily="50" charset="-128"/>
                          <a:ea typeface="BIZ UDPゴシック" panose="020B0400000000000000" pitchFamily="50" charset="-128"/>
                        </a:rPr>
                        <a:t>〇</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600" dirty="0">
                          <a:latin typeface="BIZ UDPゴシック" panose="020B0400000000000000" pitchFamily="50" charset="-128"/>
                          <a:ea typeface="BIZ UDPゴシック" panose="020B0400000000000000" pitchFamily="50" charset="-128"/>
                        </a:rPr>
                        <a:t>-</a:t>
                      </a:r>
                      <a:endParaRPr kumimoji="1" lang="ja-JP" altLang="en-US" sz="1600" dirty="0">
                        <a:latin typeface="BIZ UDPゴシック" panose="020B0400000000000000" pitchFamily="50" charset="-128"/>
                        <a:ea typeface="BIZ UDPゴシック" panose="020B0400000000000000"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600" dirty="0">
                          <a:latin typeface="BIZ UDPゴシック" panose="020B0400000000000000" pitchFamily="50" charset="-128"/>
                          <a:ea typeface="BIZ UDPゴシック" panose="020B0400000000000000" pitchFamily="50" charset="-128"/>
                        </a:rPr>
                        <a:t>この減算は介護にはないが、介護でも同じく公表が義務の情報がある！</a:t>
                      </a:r>
                      <a:endParaRPr kumimoji="1" lang="en-US" altLang="ja-JP" sz="1600" dirty="0">
                        <a:latin typeface="BIZ UDPゴシック" panose="020B0400000000000000" pitchFamily="50" charset="-128"/>
                        <a:ea typeface="BIZ UDPゴシック" panose="020B0400000000000000" pitchFamily="50" charset="-128"/>
                      </a:endParaRPr>
                    </a:p>
                    <a:p>
                      <a:r>
                        <a:rPr kumimoji="1" lang="ja-JP" altLang="en-US" sz="1600" dirty="0">
                          <a:latin typeface="BIZ UDPゴシック" panose="020B0400000000000000" pitchFamily="50" charset="-128"/>
                          <a:ea typeface="BIZ UDPゴシック" panose="020B0400000000000000" pitchFamily="50" charset="-128"/>
                        </a:rPr>
                        <a:t>（介護サービス情報公表システム）</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92825107"/>
                  </a:ext>
                </a:extLst>
              </a:tr>
            </a:tbl>
          </a:graphicData>
        </a:graphic>
      </p:graphicFrame>
      <p:pic>
        <p:nvPicPr>
          <p:cNvPr id="12" name="オーディオ 11">
            <a:hlinkClick r:id="" action="ppaction://media"/>
            <a:extLst>
              <a:ext uri="{FF2B5EF4-FFF2-40B4-BE49-F238E27FC236}">
                <a16:creationId xmlns:a16="http://schemas.microsoft.com/office/drawing/2014/main" id="{3923A5D3-8B3B-9429-260E-8C048C24768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07241050"/>
      </p:ext>
    </p:extLst>
  </p:cSld>
  <p:clrMapOvr>
    <a:masterClrMapping/>
  </p:clrMapOvr>
  <mc:AlternateContent xmlns:mc="http://schemas.openxmlformats.org/markup-compatibility/2006" xmlns:p14="http://schemas.microsoft.com/office/powerpoint/2010/main">
    <mc:Choice Requires="p14">
      <p:transition spd="slow" p14:dur="2000" advTm="31045"/>
    </mc:Choice>
    <mc:Fallback xmlns="">
      <p:transition spd="slow" advTm="310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コンテンツ プレースホルダー 4">
            <a:extLst>
              <a:ext uri="{FF2B5EF4-FFF2-40B4-BE49-F238E27FC236}">
                <a16:creationId xmlns:a16="http://schemas.microsoft.com/office/drawing/2014/main" id="{5828C82B-FA3A-BB07-D5C7-739CFDC6E147}"/>
              </a:ext>
            </a:extLst>
          </p:cNvPr>
          <p:cNvSpPr>
            <a:spLocks noGrp="1"/>
          </p:cNvSpPr>
          <p:nvPr>
            <p:ph idx="1"/>
          </p:nvPr>
        </p:nvSpPr>
        <p:spPr>
          <a:xfrm>
            <a:off x="0" y="1253331"/>
            <a:ext cx="12072938" cy="4351338"/>
          </a:xfrm>
          <a:prstGeom prst="homePlate">
            <a:avLst>
              <a:gd name="adj" fmla="val 23038"/>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kumimoji="1" lang="ja-JP" altLang="en-US" dirty="0">
              <a:solidFill>
                <a:srgbClr val="0070C0"/>
              </a:solidFill>
            </a:endParaRPr>
          </a:p>
        </p:txBody>
      </p:sp>
      <p:sp>
        <p:nvSpPr>
          <p:cNvPr id="6" name="テキスト ボックス 5">
            <a:extLst>
              <a:ext uri="{FF2B5EF4-FFF2-40B4-BE49-F238E27FC236}">
                <a16:creationId xmlns:a16="http://schemas.microsoft.com/office/drawing/2014/main" id="{2ACFDC22-E33A-9552-27DD-CCF9AB1C8CD6}"/>
              </a:ext>
            </a:extLst>
          </p:cNvPr>
          <p:cNvSpPr txBox="1"/>
          <p:nvPr/>
        </p:nvSpPr>
        <p:spPr>
          <a:xfrm>
            <a:off x="735806" y="2232064"/>
            <a:ext cx="10601325" cy="1938992"/>
          </a:xfrm>
          <a:prstGeom prst="rect">
            <a:avLst/>
          </a:prstGeom>
          <a:noFill/>
        </p:spPr>
        <p:txBody>
          <a:bodyPr wrap="square" rtlCol="0">
            <a:spAutoFit/>
          </a:bodyPr>
          <a:lstStyle/>
          <a:p>
            <a:r>
              <a:rPr kumimoji="1" lang="ja-JP" altLang="en-US" sz="6000" b="1" dirty="0">
                <a:solidFill>
                  <a:schemeClr val="bg1"/>
                </a:solidFill>
              </a:rPr>
              <a:t>　　　　　</a:t>
            </a:r>
            <a:r>
              <a:rPr kumimoji="1" lang="en-US" altLang="ja-JP" sz="6000" b="1" dirty="0">
                <a:solidFill>
                  <a:schemeClr val="bg1"/>
                </a:solidFill>
              </a:rPr>
              <a:t>1</a:t>
            </a:r>
            <a:r>
              <a:rPr kumimoji="1" lang="ja-JP" altLang="en-US" sz="6000" b="1" dirty="0">
                <a:solidFill>
                  <a:schemeClr val="bg1"/>
                </a:solidFill>
              </a:rPr>
              <a:t>部　</a:t>
            </a:r>
            <a:endParaRPr kumimoji="1" lang="en-US" altLang="ja-JP" sz="6000" b="1" dirty="0">
              <a:solidFill>
                <a:schemeClr val="bg1"/>
              </a:solidFill>
            </a:endParaRPr>
          </a:p>
          <a:p>
            <a:r>
              <a:rPr lang="ja-JP" altLang="ja-JP" sz="6000" b="1" dirty="0">
                <a:solidFill>
                  <a:schemeClr val="bg1"/>
                </a:solidFill>
                <a:effectLst/>
                <a:latin typeface="+mn-ea"/>
                <a:cs typeface="Times New Roman" panose="02020603050405020304" pitchFamily="18" charset="0"/>
              </a:rPr>
              <a:t>令和</a:t>
            </a:r>
            <a:r>
              <a:rPr lang="en-US" altLang="ja-JP" sz="6000" b="1" dirty="0">
                <a:solidFill>
                  <a:schemeClr val="bg1"/>
                </a:solidFill>
                <a:effectLst/>
                <a:latin typeface="+mn-ea"/>
                <a:cs typeface="Times New Roman" panose="02020603050405020304" pitchFamily="18" charset="0"/>
              </a:rPr>
              <a:t>6</a:t>
            </a:r>
            <a:r>
              <a:rPr lang="ja-JP" altLang="ja-JP" sz="6000" b="1" dirty="0">
                <a:solidFill>
                  <a:schemeClr val="bg1"/>
                </a:solidFill>
                <a:effectLst/>
                <a:latin typeface="+mn-ea"/>
                <a:cs typeface="Times New Roman" panose="02020603050405020304" pitchFamily="18" charset="0"/>
              </a:rPr>
              <a:t>年度報酬改定の</a:t>
            </a:r>
            <a:r>
              <a:rPr lang="ja-JP" altLang="en-US" sz="6000" b="1" dirty="0">
                <a:solidFill>
                  <a:schemeClr val="bg1"/>
                </a:solidFill>
                <a:effectLst/>
                <a:latin typeface="+mn-ea"/>
                <a:cs typeface="Times New Roman" panose="02020603050405020304" pitchFamily="18" charset="0"/>
              </a:rPr>
              <a:t>ポイント</a:t>
            </a:r>
            <a:endParaRPr kumimoji="1" lang="ja-JP" altLang="en-US" sz="6000" b="1" dirty="0">
              <a:solidFill>
                <a:schemeClr val="bg1"/>
              </a:solidFill>
            </a:endParaRPr>
          </a:p>
        </p:txBody>
      </p:sp>
      <p:pic>
        <p:nvPicPr>
          <p:cNvPr id="18" name="オーディオ 17">
            <a:hlinkClick r:id="" action="ppaction://media"/>
            <a:extLst>
              <a:ext uri="{FF2B5EF4-FFF2-40B4-BE49-F238E27FC236}">
                <a16:creationId xmlns:a16="http://schemas.microsoft.com/office/drawing/2014/main" id="{FB91E717-3889-B3DC-EFB3-87469AF6FA8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15328331"/>
      </p:ext>
    </p:extLst>
  </p:cSld>
  <p:clrMapOvr>
    <a:masterClrMapping/>
  </p:clrMapOvr>
  <mc:AlternateContent xmlns:mc="http://schemas.openxmlformats.org/markup-compatibility/2006" xmlns:p14="http://schemas.microsoft.com/office/powerpoint/2010/main">
    <mc:Choice Requires="p14">
      <p:transition spd="slow" p14:dur="2000" advTm="8896"/>
    </mc:Choice>
    <mc:Fallback xmlns="">
      <p:transition spd="slow" advTm="88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矢印: 五方向 3">
            <a:extLst>
              <a:ext uri="{FF2B5EF4-FFF2-40B4-BE49-F238E27FC236}">
                <a16:creationId xmlns:a16="http://schemas.microsoft.com/office/drawing/2014/main" id="{2C09246F-06F4-16AC-68F0-C4D5D264E398}"/>
              </a:ext>
            </a:extLst>
          </p:cNvPr>
          <p:cNvSpPr/>
          <p:nvPr/>
        </p:nvSpPr>
        <p:spPr>
          <a:xfrm>
            <a:off x="342900" y="328613"/>
            <a:ext cx="3586163" cy="742950"/>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b="1" dirty="0">
                <a:solidFill>
                  <a:schemeClr val="bg1"/>
                </a:solidFill>
              </a:rPr>
              <a:t>１</a:t>
            </a:r>
            <a:r>
              <a:rPr kumimoji="1" lang="ja-JP" altLang="en-US" sz="1800" b="1" dirty="0">
                <a:solidFill>
                  <a:schemeClr val="bg1"/>
                </a:solidFill>
              </a:rPr>
              <a:t>部  </a:t>
            </a:r>
            <a:endParaRPr lang="en-US" altLang="ja-JP" b="1" dirty="0">
              <a:solidFill>
                <a:schemeClr val="bg1"/>
              </a:solidFill>
            </a:endParaRPr>
          </a:p>
          <a:p>
            <a:r>
              <a:rPr lang="ja-JP" altLang="ja-JP" sz="1800" b="1" dirty="0">
                <a:solidFill>
                  <a:schemeClr val="bg1"/>
                </a:solidFill>
                <a:effectLst/>
                <a:latin typeface="+mn-ea"/>
                <a:cs typeface="Times New Roman" panose="02020603050405020304" pitchFamily="18" charset="0"/>
              </a:rPr>
              <a:t>令和</a:t>
            </a:r>
            <a:r>
              <a:rPr lang="en-US" altLang="ja-JP" sz="1800" b="1" dirty="0">
                <a:solidFill>
                  <a:schemeClr val="bg1"/>
                </a:solidFill>
                <a:effectLst/>
                <a:latin typeface="+mn-ea"/>
                <a:cs typeface="Times New Roman" panose="02020603050405020304" pitchFamily="18" charset="0"/>
              </a:rPr>
              <a:t>6</a:t>
            </a:r>
            <a:r>
              <a:rPr lang="ja-JP" altLang="ja-JP" sz="1800" b="1" dirty="0">
                <a:solidFill>
                  <a:schemeClr val="bg1"/>
                </a:solidFill>
                <a:effectLst/>
                <a:latin typeface="+mn-ea"/>
                <a:cs typeface="Times New Roman" panose="02020603050405020304" pitchFamily="18" charset="0"/>
              </a:rPr>
              <a:t>年度報酬改定のポイント</a:t>
            </a:r>
            <a:endParaRPr kumimoji="1" lang="ja-JP" altLang="en-US" sz="1800" b="1" dirty="0">
              <a:solidFill>
                <a:schemeClr val="bg1"/>
              </a:solidFill>
              <a:latin typeface="+mn-ea"/>
            </a:endParaRPr>
          </a:p>
        </p:txBody>
      </p:sp>
      <p:sp>
        <p:nvSpPr>
          <p:cNvPr id="8" name="テキスト ボックス 7">
            <a:extLst>
              <a:ext uri="{FF2B5EF4-FFF2-40B4-BE49-F238E27FC236}">
                <a16:creationId xmlns:a16="http://schemas.microsoft.com/office/drawing/2014/main" id="{9EEBA36F-D14A-822A-0667-97C1FAE6631E}"/>
              </a:ext>
            </a:extLst>
          </p:cNvPr>
          <p:cNvSpPr txBox="1"/>
          <p:nvPr/>
        </p:nvSpPr>
        <p:spPr>
          <a:xfrm>
            <a:off x="886240" y="1131155"/>
            <a:ext cx="7129462" cy="769441"/>
          </a:xfrm>
          <a:prstGeom prst="rect">
            <a:avLst/>
          </a:prstGeom>
          <a:noFill/>
        </p:spPr>
        <p:txBody>
          <a:bodyPr wrap="square" rtlCol="0">
            <a:spAutoFit/>
          </a:bodyPr>
          <a:lstStyle/>
          <a:p>
            <a:r>
              <a:rPr lang="ja-JP" altLang="ja-JP" sz="2800" kern="100" dirty="0">
                <a:effectLst/>
                <a:latin typeface="HGP創英角ﾎﾟｯﾌﾟ体" panose="040B0A00000000000000" pitchFamily="50" charset="-128"/>
                <a:ea typeface="HGP創英角ﾎﾟｯﾌﾟ体" panose="040B0A00000000000000" pitchFamily="50" charset="-128"/>
                <a:cs typeface="Times New Roman" panose="02020603050405020304" pitchFamily="18" charset="0"/>
              </a:rPr>
              <a:t>①虐待防止措置未実施減算（新設</a:t>
            </a:r>
            <a:r>
              <a:rPr lang="ja-JP" altLang="en-US" sz="2800" kern="100" dirty="0">
                <a:effectLst/>
                <a:latin typeface="HGP創英角ﾎﾟｯﾌﾟ体" panose="040B0A00000000000000" pitchFamily="50" charset="-128"/>
                <a:ea typeface="HGP創英角ﾎﾟｯﾌﾟ体" panose="040B0A00000000000000" pitchFamily="50" charset="-128"/>
                <a:cs typeface="Times New Roman" panose="02020603050405020304" pitchFamily="18" charset="0"/>
              </a:rPr>
              <a:t>）</a:t>
            </a:r>
            <a:endParaRPr lang="en-US" altLang="ja-JP" sz="2800" kern="100" dirty="0">
              <a:effectLst/>
              <a:latin typeface="HGP創英角ﾎﾟｯﾌﾟ体" panose="040B0A00000000000000" pitchFamily="50" charset="-128"/>
              <a:ea typeface="HGP創英角ﾎﾟｯﾌﾟ体" panose="040B0A00000000000000" pitchFamily="50" charset="-128"/>
              <a:cs typeface="Times New Roman" panose="02020603050405020304" pitchFamily="18" charset="0"/>
            </a:endParaRPr>
          </a:p>
          <a:p>
            <a:endParaRPr kumimoji="1" lang="ja-JP" altLang="en-US" sz="1600" dirty="0"/>
          </a:p>
        </p:txBody>
      </p:sp>
      <p:sp>
        <p:nvSpPr>
          <p:cNvPr id="2" name="テキスト ボックス 1">
            <a:extLst>
              <a:ext uri="{FF2B5EF4-FFF2-40B4-BE49-F238E27FC236}">
                <a16:creationId xmlns:a16="http://schemas.microsoft.com/office/drawing/2014/main" id="{188D4A75-9815-6979-D464-02813788E643}"/>
              </a:ext>
            </a:extLst>
          </p:cNvPr>
          <p:cNvSpPr txBox="1"/>
          <p:nvPr/>
        </p:nvSpPr>
        <p:spPr>
          <a:xfrm>
            <a:off x="1053548" y="1724479"/>
            <a:ext cx="10505040" cy="1292662"/>
          </a:xfrm>
          <a:prstGeom prst="rect">
            <a:avLst/>
          </a:prstGeom>
          <a:noFill/>
        </p:spPr>
        <p:txBody>
          <a:bodyPr wrap="square" rtlCol="0">
            <a:spAutoFit/>
          </a:bodyPr>
          <a:lstStyle/>
          <a:p>
            <a:pPr marL="342900" indent="-342900">
              <a:buFont typeface="Wingdings" panose="05000000000000000000" pitchFamily="2" charset="2"/>
              <a:buChar char="Ø"/>
            </a:pPr>
            <a:r>
              <a:rPr lang="ja-JP" altLang="ja-JP" sz="2000" dirty="0">
                <a:effectLst/>
                <a:latin typeface="BIZ UDPゴシック" panose="020B0400000000000000" pitchFamily="50" charset="-128"/>
                <a:ea typeface="BIZ UDPゴシック" panose="020B0400000000000000" pitchFamily="50" charset="-128"/>
                <a:cs typeface="Times New Roman" panose="02020603050405020304" pitchFamily="18" charset="0"/>
              </a:rPr>
              <a:t>令和６年４月１日から</a:t>
            </a:r>
            <a:r>
              <a:rPr lang="ja-JP" altLang="en-US" sz="2000" dirty="0">
                <a:effectLst/>
                <a:latin typeface="BIZ UDPゴシック" panose="020B0400000000000000" pitchFamily="50" charset="-128"/>
                <a:ea typeface="BIZ UDPゴシック" panose="020B0400000000000000" pitchFamily="50" charset="-128"/>
                <a:cs typeface="Times New Roman" panose="02020603050405020304" pitchFamily="18" charset="0"/>
              </a:rPr>
              <a:t>義務化</a:t>
            </a:r>
            <a:endParaRPr lang="en-US" altLang="ja-JP" sz="20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342900" indent="-342900">
              <a:buFont typeface="Wingdings" panose="05000000000000000000" pitchFamily="2" charset="2"/>
              <a:buChar char="Ø"/>
            </a:pPr>
            <a:r>
              <a:rPr lang="ja-JP" altLang="ja-JP" sz="2000" dirty="0">
                <a:effectLst/>
                <a:latin typeface="BIZ UDPゴシック" panose="020B0400000000000000" pitchFamily="50" charset="-128"/>
                <a:ea typeface="BIZ UDPゴシック" panose="020B0400000000000000" pitchFamily="50" charset="-128"/>
                <a:cs typeface="Times New Roman" panose="02020603050405020304" pitchFamily="18" charset="0"/>
              </a:rPr>
              <a:t>次の要件を</a:t>
            </a:r>
            <a:r>
              <a:rPr lang="ja-JP" altLang="ja-JP" sz="2000" b="1" dirty="0">
                <a:solidFill>
                  <a:srgbClr val="FF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すべて満たさないと「（虐待防止措置未実施）減算」となり</a:t>
            </a:r>
            <a:r>
              <a:rPr lang="ja-JP" altLang="ja-JP" sz="2000" dirty="0">
                <a:effectLst/>
                <a:latin typeface="BIZ UDPゴシック" panose="020B0400000000000000" pitchFamily="50" charset="-128"/>
                <a:ea typeface="BIZ UDPゴシック" panose="020B0400000000000000" pitchFamily="50" charset="-128"/>
                <a:cs typeface="Times New Roman" panose="02020603050405020304" pitchFamily="18" charset="0"/>
              </a:rPr>
              <a:t>、所定単位数の</a:t>
            </a:r>
            <a:r>
              <a:rPr lang="ja-JP" altLang="ja-JP" sz="2000" b="1" dirty="0">
                <a:effectLst/>
                <a:latin typeface="BIZ UDPゴシック" panose="020B0400000000000000" pitchFamily="50" charset="-128"/>
                <a:ea typeface="BIZ UDPゴシック" panose="020B0400000000000000" pitchFamily="50" charset="-128"/>
                <a:cs typeface="Times New Roman" panose="02020603050405020304" pitchFamily="18" charset="0"/>
              </a:rPr>
              <a:t>１％</a:t>
            </a:r>
            <a:r>
              <a:rPr lang="ja-JP" altLang="ja-JP" sz="2000" dirty="0">
                <a:effectLst/>
                <a:latin typeface="BIZ UDPゴシック" panose="020B0400000000000000" pitchFamily="50" charset="-128"/>
                <a:ea typeface="BIZ UDPゴシック" panose="020B0400000000000000" pitchFamily="50" charset="-128"/>
                <a:cs typeface="Times New Roman" panose="02020603050405020304" pitchFamily="18" charset="0"/>
              </a:rPr>
              <a:t>が減算となります</a:t>
            </a:r>
            <a:r>
              <a:rPr lang="ja-JP" altLang="en-US" sz="2000" dirty="0">
                <a:effectLst/>
                <a:latin typeface="BIZ UDPゴシック" panose="020B0400000000000000" pitchFamily="50" charset="-128"/>
                <a:ea typeface="BIZ UDPゴシック" panose="020B0400000000000000" pitchFamily="50" charset="-128"/>
                <a:cs typeface="Times New Roman" panose="02020603050405020304" pitchFamily="18" charset="0"/>
              </a:rPr>
              <a:t>。</a:t>
            </a:r>
            <a:endParaRPr lang="ja-JP" altLang="ja-JP" sz="20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endParaRPr kumimoji="1" lang="ja-JP" altLang="en-US" dirty="0">
              <a:latin typeface="BIZ UDPゴシック" panose="020B0400000000000000" pitchFamily="50" charset="-128"/>
              <a:ea typeface="BIZ UDPゴシック" panose="020B0400000000000000" pitchFamily="50" charset="-128"/>
            </a:endParaRPr>
          </a:p>
        </p:txBody>
      </p:sp>
      <p:sp>
        <p:nvSpPr>
          <p:cNvPr id="3" name="テキスト ボックス 2">
            <a:extLst>
              <a:ext uri="{FF2B5EF4-FFF2-40B4-BE49-F238E27FC236}">
                <a16:creationId xmlns:a16="http://schemas.microsoft.com/office/drawing/2014/main" id="{0DFFA23A-FE0E-80C1-E22B-0BBB7D2A2603}"/>
              </a:ext>
            </a:extLst>
          </p:cNvPr>
          <p:cNvSpPr txBox="1"/>
          <p:nvPr/>
        </p:nvSpPr>
        <p:spPr>
          <a:xfrm>
            <a:off x="1053548" y="3052642"/>
            <a:ext cx="1461052" cy="646331"/>
          </a:xfrm>
          <a:prstGeom prst="rect">
            <a:avLst/>
          </a:prstGeom>
          <a:noFill/>
        </p:spPr>
        <p:txBody>
          <a:bodyPr wrap="square" rtlCol="0">
            <a:spAutoFit/>
          </a:bodyPr>
          <a:lstStyle/>
          <a:p>
            <a:r>
              <a:rPr lang="ja-JP" altLang="ja-JP" sz="1800" b="1" dirty="0">
                <a:effectLst/>
                <a:latin typeface="Century" panose="02040604050505020304" pitchFamily="18" charset="0"/>
                <a:ea typeface="BIZ UDPゴシック" panose="020B0400000000000000" pitchFamily="50" charset="-128"/>
                <a:cs typeface="Times New Roman" panose="02020603050405020304" pitchFamily="18" charset="0"/>
              </a:rPr>
              <a:t>【減算要件】</a:t>
            </a:r>
            <a:endParaRPr lang="ja-JP" altLang="ja-JP" sz="1800" dirty="0">
              <a:effectLst/>
              <a:latin typeface="Century" panose="02040604050505020304" pitchFamily="18" charset="0"/>
              <a:ea typeface="BIZ UD明朝 Medium" panose="02020500000000000000" pitchFamily="17" charset="-128"/>
              <a:cs typeface="Times New Roman" panose="02020603050405020304" pitchFamily="18" charset="0"/>
            </a:endParaRPr>
          </a:p>
          <a:p>
            <a:endParaRPr kumimoji="1" lang="ja-JP" altLang="en-US" dirty="0"/>
          </a:p>
        </p:txBody>
      </p:sp>
      <p:graphicFrame>
        <p:nvGraphicFramePr>
          <p:cNvPr id="7" name="表 6">
            <a:extLst>
              <a:ext uri="{FF2B5EF4-FFF2-40B4-BE49-F238E27FC236}">
                <a16:creationId xmlns:a16="http://schemas.microsoft.com/office/drawing/2014/main" id="{9A392743-61E6-0FC0-7BD1-3906B3838B04}"/>
              </a:ext>
            </a:extLst>
          </p:cNvPr>
          <p:cNvGraphicFramePr>
            <a:graphicFrameLocks noGrp="1"/>
          </p:cNvGraphicFramePr>
          <p:nvPr>
            <p:extLst>
              <p:ext uri="{D42A27DB-BD31-4B8C-83A1-F6EECF244321}">
                <p14:modId xmlns:p14="http://schemas.microsoft.com/office/powerpoint/2010/main" val="3029227662"/>
              </p:ext>
            </p:extLst>
          </p:nvPr>
        </p:nvGraphicFramePr>
        <p:xfrm>
          <a:off x="1053548" y="3533060"/>
          <a:ext cx="9890676" cy="2724873"/>
        </p:xfrm>
        <a:graphic>
          <a:graphicData uri="http://schemas.openxmlformats.org/drawingml/2006/table">
            <a:tbl>
              <a:tblPr firstRow="1" firstCol="1" bandRow="1"/>
              <a:tblGrid>
                <a:gridCol w="435680">
                  <a:extLst>
                    <a:ext uri="{9D8B030D-6E8A-4147-A177-3AD203B41FA5}">
                      <a16:colId xmlns:a16="http://schemas.microsoft.com/office/drawing/2014/main" val="3246879098"/>
                    </a:ext>
                  </a:extLst>
                </a:gridCol>
                <a:gridCol w="2653256">
                  <a:extLst>
                    <a:ext uri="{9D8B030D-6E8A-4147-A177-3AD203B41FA5}">
                      <a16:colId xmlns:a16="http://schemas.microsoft.com/office/drawing/2014/main" val="3243032321"/>
                    </a:ext>
                  </a:extLst>
                </a:gridCol>
                <a:gridCol w="6801740">
                  <a:extLst>
                    <a:ext uri="{9D8B030D-6E8A-4147-A177-3AD203B41FA5}">
                      <a16:colId xmlns:a16="http://schemas.microsoft.com/office/drawing/2014/main" val="2246922059"/>
                    </a:ext>
                  </a:extLst>
                </a:gridCol>
              </a:tblGrid>
              <a:tr h="940366">
                <a:tc>
                  <a:txBody>
                    <a:bodyPr/>
                    <a:lstStyle/>
                    <a:p>
                      <a:pPr algn="ctr"/>
                      <a:r>
                        <a:rPr lang="ja-JP" sz="1800" b="1" dirty="0">
                          <a:solidFill>
                            <a:schemeClr val="tx1"/>
                          </a:solidFill>
                          <a:effectLst/>
                          <a:latin typeface="Century" panose="02040604050505020304" pitchFamily="18" charset="0"/>
                          <a:ea typeface="BIZ UDPゴシック" panose="020B0400000000000000" pitchFamily="50" charset="-128"/>
                          <a:cs typeface="Times New Roman" panose="02020603050405020304" pitchFamily="18" charset="0"/>
                        </a:rPr>
                        <a:t>①</a:t>
                      </a:r>
                      <a:endParaRPr lang="ja-JP" sz="1800" dirty="0">
                        <a:solidFill>
                          <a:schemeClr val="tx1"/>
                        </a:solidFill>
                        <a:effectLst/>
                        <a:latin typeface="Century" panose="02040604050505020304" pitchFamily="18" charset="0"/>
                        <a:ea typeface="BIZ UD明朝 Medium" panose="02020500000000000000"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3F3"/>
                    </a:solidFill>
                  </a:tcPr>
                </a:tc>
                <a:tc>
                  <a:txBody>
                    <a:bodyPr/>
                    <a:lstStyle/>
                    <a:p>
                      <a:pPr algn="just"/>
                      <a:r>
                        <a:rPr lang="ja-JP" sz="1800" b="1"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虐待防止委員会の開催</a:t>
                      </a:r>
                      <a:endParaRPr lang="ja-JP" sz="18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3F3"/>
                    </a:solidFill>
                  </a:tcPr>
                </a:tc>
                <a:tc>
                  <a:txBody>
                    <a:bodyPr/>
                    <a:lstStyle/>
                    <a:p>
                      <a:pPr algn="just"/>
                      <a:r>
                        <a:rPr lang="ja-JP" sz="1800" dirty="0">
                          <a:effectLst/>
                          <a:latin typeface="BIZ UDPゴシック" panose="020B0400000000000000" pitchFamily="50" charset="-128"/>
                          <a:ea typeface="BIZ UDPゴシック" panose="020B0400000000000000" pitchFamily="50" charset="-128"/>
                          <a:cs typeface="Times New Roman" panose="02020603050405020304" pitchFamily="18" charset="0"/>
                        </a:rPr>
                        <a:t>虐待の防止のための対策を検討する</a:t>
                      </a:r>
                      <a:r>
                        <a:rPr lang="ja-JP" sz="1800" b="1" dirty="0">
                          <a:effectLst/>
                          <a:latin typeface="BIZ UDPゴシック" panose="020B0400000000000000" pitchFamily="50" charset="-128"/>
                          <a:ea typeface="BIZ UDPゴシック" panose="020B0400000000000000" pitchFamily="50" charset="-128"/>
                          <a:cs typeface="Times New Roman" panose="02020603050405020304" pitchFamily="18" charset="0"/>
                        </a:rPr>
                        <a:t>委員会</a:t>
                      </a:r>
                      <a:r>
                        <a:rPr lang="ja-JP" sz="1800" dirty="0">
                          <a:effectLst/>
                          <a:latin typeface="BIZ UDPゴシック" panose="020B0400000000000000" pitchFamily="50" charset="-128"/>
                          <a:ea typeface="BIZ UDPゴシック" panose="020B0400000000000000" pitchFamily="50" charset="-128"/>
                          <a:cs typeface="Times New Roman" panose="02020603050405020304" pitchFamily="18" charset="0"/>
                        </a:rPr>
                        <a:t>を定期的に</a:t>
                      </a:r>
                      <a:r>
                        <a:rPr lang="ja-JP" sz="1800" b="1" dirty="0">
                          <a:solidFill>
                            <a:srgbClr val="FF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（年１回以上）</a:t>
                      </a:r>
                      <a:r>
                        <a:rPr lang="ja-JP" sz="1800" dirty="0">
                          <a:effectLst/>
                          <a:latin typeface="BIZ UDPゴシック" panose="020B0400000000000000" pitchFamily="50" charset="-128"/>
                          <a:ea typeface="BIZ UDPゴシック" panose="020B0400000000000000" pitchFamily="50" charset="-128"/>
                          <a:cs typeface="Times New Roman" panose="02020603050405020304" pitchFamily="18" charset="0"/>
                        </a:rPr>
                        <a:t>開催するとともに、その結果について従業者に周知徹底を図ること</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60633627"/>
                  </a:ext>
                </a:extLst>
              </a:tr>
              <a:tr h="1120105">
                <a:tc>
                  <a:txBody>
                    <a:bodyPr/>
                    <a:lstStyle/>
                    <a:p>
                      <a:pPr algn="ctr"/>
                      <a:r>
                        <a:rPr lang="ja-JP" sz="1800" b="1" dirty="0">
                          <a:solidFill>
                            <a:schemeClr val="tx1"/>
                          </a:solidFill>
                          <a:effectLst/>
                          <a:latin typeface="Century" panose="02040604050505020304" pitchFamily="18" charset="0"/>
                          <a:ea typeface="BIZ UDPゴシック" panose="020B0400000000000000" pitchFamily="50" charset="-128"/>
                          <a:cs typeface="Times New Roman" panose="02020603050405020304" pitchFamily="18" charset="0"/>
                        </a:rPr>
                        <a:t>②</a:t>
                      </a:r>
                      <a:endParaRPr lang="ja-JP" sz="1800" dirty="0">
                        <a:solidFill>
                          <a:schemeClr val="tx1"/>
                        </a:solidFill>
                        <a:effectLst/>
                        <a:latin typeface="Century" panose="02040604050505020304" pitchFamily="18" charset="0"/>
                        <a:ea typeface="BIZ UD明朝 Medium" panose="02020500000000000000"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3F3"/>
                    </a:solidFill>
                  </a:tcPr>
                </a:tc>
                <a:tc>
                  <a:txBody>
                    <a:bodyPr/>
                    <a:lstStyle/>
                    <a:p>
                      <a:pPr algn="just"/>
                      <a:r>
                        <a:rPr lang="ja-JP" sz="1800" b="1"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定期的な研修の実施</a:t>
                      </a:r>
                      <a:endParaRPr lang="ja-JP" sz="18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3F3"/>
                    </a:solidFill>
                  </a:tcPr>
                </a:tc>
                <a:tc>
                  <a:txBody>
                    <a:bodyPr/>
                    <a:lstStyle/>
                    <a:p>
                      <a:pPr algn="just"/>
                      <a:r>
                        <a:rPr lang="ja-JP" sz="1800" dirty="0">
                          <a:effectLst/>
                          <a:latin typeface="BIZ UDPゴシック" panose="020B0400000000000000" pitchFamily="50" charset="-128"/>
                          <a:ea typeface="BIZ UDPゴシック" panose="020B0400000000000000" pitchFamily="50" charset="-128"/>
                          <a:cs typeface="Times New Roman" panose="02020603050405020304" pitchFamily="18" charset="0"/>
                        </a:rPr>
                        <a:t>全従業者に対し、虐待の防止のための</a:t>
                      </a:r>
                      <a:r>
                        <a:rPr lang="ja-JP" sz="1800" b="1"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研修</a:t>
                      </a:r>
                      <a:r>
                        <a:rPr lang="ja-JP" sz="1800" dirty="0">
                          <a:effectLst/>
                          <a:latin typeface="BIZ UDPゴシック" panose="020B0400000000000000" pitchFamily="50" charset="-128"/>
                          <a:ea typeface="BIZ UDPゴシック" panose="020B0400000000000000" pitchFamily="50" charset="-128"/>
                          <a:cs typeface="Times New Roman" panose="02020603050405020304" pitchFamily="18" charset="0"/>
                        </a:rPr>
                        <a:t>を定期的に</a:t>
                      </a:r>
                      <a:r>
                        <a:rPr lang="ja-JP" sz="1800" b="1" dirty="0">
                          <a:solidFill>
                            <a:srgbClr val="FF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（年１回以上）</a:t>
                      </a:r>
                      <a:r>
                        <a:rPr lang="ja-JP" sz="1800" dirty="0">
                          <a:effectLst/>
                          <a:latin typeface="BIZ UDPゴシック" panose="020B0400000000000000" pitchFamily="50" charset="-128"/>
                          <a:ea typeface="BIZ UDPゴシック" panose="020B0400000000000000" pitchFamily="50" charset="-128"/>
                          <a:cs typeface="Times New Roman" panose="02020603050405020304" pitchFamily="18" charset="0"/>
                        </a:rPr>
                        <a:t>実施すること</a:t>
                      </a:r>
                    </a:p>
                    <a:p>
                      <a:pPr marL="342900" lvl="0" indent="-342900" algn="just">
                        <a:buFont typeface="BIZ UD明朝 Medium" panose="02020500000000000000" pitchFamily="17" charset="-128"/>
                        <a:buChar char="※"/>
                      </a:pPr>
                      <a:r>
                        <a:rPr lang="ja-JP" sz="1800" dirty="0">
                          <a:effectLst/>
                          <a:latin typeface="BIZ UDPゴシック" panose="020B0400000000000000" pitchFamily="50" charset="-128"/>
                          <a:ea typeface="BIZ UDPゴシック" panose="020B0400000000000000" pitchFamily="50" charset="-128"/>
                          <a:cs typeface="Times New Roman" panose="02020603050405020304" pitchFamily="18" charset="0"/>
                        </a:rPr>
                        <a:t>欠席者がいた場合は、フォローを行ったうえで記録を残すこと</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38024793"/>
                  </a:ext>
                </a:extLst>
              </a:tr>
              <a:tr h="664402">
                <a:tc>
                  <a:txBody>
                    <a:bodyPr/>
                    <a:lstStyle/>
                    <a:p>
                      <a:pPr algn="ctr"/>
                      <a:r>
                        <a:rPr lang="ja-JP" sz="1800" b="1" dirty="0">
                          <a:solidFill>
                            <a:schemeClr val="tx1"/>
                          </a:solidFill>
                          <a:effectLst/>
                          <a:latin typeface="Century" panose="02040604050505020304" pitchFamily="18" charset="0"/>
                          <a:ea typeface="BIZ UDPゴシック" panose="020B0400000000000000" pitchFamily="50" charset="-128"/>
                          <a:cs typeface="Times New Roman" panose="02020603050405020304" pitchFamily="18" charset="0"/>
                        </a:rPr>
                        <a:t>③</a:t>
                      </a:r>
                      <a:endParaRPr lang="ja-JP" sz="1800" dirty="0">
                        <a:solidFill>
                          <a:schemeClr val="tx1"/>
                        </a:solidFill>
                        <a:effectLst/>
                        <a:latin typeface="Century" panose="02040604050505020304" pitchFamily="18" charset="0"/>
                        <a:ea typeface="BIZ UD明朝 Medium" panose="02020500000000000000"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3F3"/>
                    </a:solidFill>
                  </a:tcPr>
                </a:tc>
                <a:tc>
                  <a:txBody>
                    <a:bodyPr/>
                    <a:lstStyle/>
                    <a:p>
                      <a:pPr algn="just"/>
                      <a:r>
                        <a:rPr lang="ja-JP" sz="1800" b="1"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担当者の設置</a:t>
                      </a:r>
                      <a:endParaRPr lang="ja-JP" sz="18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3F3"/>
                    </a:solidFill>
                  </a:tcPr>
                </a:tc>
                <a:tc>
                  <a:txBody>
                    <a:bodyPr/>
                    <a:lstStyle/>
                    <a:p>
                      <a:pPr algn="just"/>
                      <a:r>
                        <a:rPr lang="ja-JP" sz="1800" dirty="0">
                          <a:effectLst/>
                          <a:latin typeface="BIZ UDPゴシック" panose="020B0400000000000000" pitchFamily="50" charset="-128"/>
                          <a:ea typeface="BIZ UDPゴシック" panose="020B0400000000000000" pitchFamily="50" charset="-128"/>
                          <a:cs typeface="Times New Roman" panose="02020603050405020304" pitchFamily="18" charset="0"/>
                        </a:rPr>
                        <a:t>上記措置を適切に実施するための担当者</a:t>
                      </a:r>
                      <a:r>
                        <a:rPr lang="ja-JP" sz="1800" b="1" dirty="0">
                          <a:effectLst/>
                          <a:latin typeface="BIZ UDPゴシック" panose="020B0400000000000000" pitchFamily="50" charset="-128"/>
                          <a:ea typeface="BIZ UDPゴシック" panose="020B0400000000000000" pitchFamily="50" charset="-128"/>
                          <a:cs typeface="Times New Roman" panose="02020603050405020304" pitchFamily="18" charset="0"/>
                        </a:rPr>
                        <a:t>（虐待防止責任者等）</a:t>
                      </a:r>
                      <a:r>
                        <a:rPr lang="ja-JP" sz="1800" dirty="0">
                          <a:effectLst/>
                          <a:latin typeface="BIZ UDPゴシック" panose="020B0400000000000000" pitchFamily="50" charset="-128"/>
                          <a:ea typeface="BIZ UDPゴシック" panose="020B0400000000000000" pitchFamily="50" charset="-128"/>
                          <a:cs typeface="Times New Roman" panose="02020603050405020304" pitchFamily="18" charset="0"/>
                        </a:rPr>
                        <a:t>を置くこと</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22911026"/>
                  </a:ext>
                </a:extLst>
              </a:tr>
            </a:tbl>
          </a:graphicData>
        </a:graphic>
      </p:graphicFrame>
      <p:grpSp>
        <p:nvGrpSpPr>
          <p:cNvPr id="5" name="グループ化 4">
            <a:extLst>
              <a:ext uri="{FF2B5EF4-FFF2-40B4-BE49-F238E27FC236}">
                <a16:creationId xmlns:a16="http://schemas.microsoft.com/office/drawing/2014/main" id="{DBDE4A2E-501D-5216-FF0E-635780E063B5}"/>
              </a:ext>
            </a:extLst>
          </p:cNvPr>
          <p:cNvGrpSpPr/>
          <p:nvPr/>
        </p:nvGrpSpPr>
        <p:grpSpPr>
          <a:xfrm>
            <a:off x="8180939" y="2554665"/>
            <a:ext cx="3544957" cy="773981"/>
            <a:chOff x="7593495" y="2546911"/>
            <a:chExt cx="3544957" cy="773981"/>
          </a:xfrm>
        </p:grpSpPr>
        <p:sp>
          <p:nvSpPr>
            <p:cNvPr id="9" name="フリーフォーム: 図形 8">
              <a:extLst>
                <a:ext uri="{FF2B5EF4-FFF2-40B4-BE49-F238E27FC236}">
                  <a16:creationId xmlns:a16="http://schemas.microsoft.com/office/drawing/2014/main" id="{BDE3FED7-0771-6F64-15B2-B149C81FA3A6}"/>
                </a:ext>
              </a:extLst>
            </p:cNvPr>
            <p:cNvSpPr/>
            <p:nvPr/>
          </p:nvSpPr>
          <p:spPr>
            <a:xfrm>
              <a:off x="7593495" y="2546911"/>
              <a:ext cx="3544957" cy="773981"/>
            </a:xfrm>
            <a:custGeom>
              <a:avLst/>
              <a:gdLst>
                <a:gd name="connsiteX0" fmla="*/ 180975 w 2238376"/>
                <a:gd name="connsiteY0" fmla="*/ 242887 h 485776"/>
                <a:gd name="connsiteX1" fmla="*/ 180975 w 2238376"/>
                <a:gd name="connsiteY1" fmla="*/ 242888 h 485776"/>
                <a:gd name="connsiteX2" fmla="*/ 180975 w 2238376"/>
                <a:gd name="connsiteY2" fmla="*/ 242888 h 485776"/>
                <a:gd name="connsiteX3" fmla="*/ 423863 w 2238376"/>
                <a:gd name="connsiteY3" fmla="*/ 0 h 485776"/>
                <a:gd name="connsiteX4" fmla="*/ 1995488 w 2238376"/>
                <a:gd name="connsiteY4" fmla="*/ 0 h 485776"/>
                <a:gd name="connsiteX5" fmla="*/ 2238376 w 2238376"/>
                <a:gd name="connsiteY5" fmla="*/ 242888 h 485776"/>
                <a:gd name="connsiteX6" fmla="*/ 2238375 w 2238376"/>
                <a:gd name="connsiteY6" fmla="*/ 242888 h 485776"/>
                <a:gd name="connsiteX7" fmla="*/ 1995487 w 2238376"/>
                <a:gd name="connsiteY7" fmla="*/ 485776 h 485776"/>
                <a:gd name="connsiteX8" fmla="*/ 423863 w 2238376"/>
                <a:gd name="connsiteY8" fmla="*/ 485775 h 485776"/>
                <a:gd name="connsiteX9" fmla="*/ 200063 w 2238376"/>
                <a:gd name="connsiteY9" fmla="*/ 337430 h 485776"/>
                <a:gd name="connsiteX10" fmla="*/ 193723 w 2238376"/>
                <a:gd name="connsiteY10" fmla="*/ 306029 h 485776"/>
                <a:gd name="connsiteX11" fmla="*/ 0 w 2238376"/>
                <a:gd name="connsiteY11" fmla="*/ 276225 h 485776"/>
                <a:gd name="connsiteX12" fmla="*/ 182051 w 2238376"/>
                <a:gd name="connsiteY12" fmla="*/ 248217 h 485776"/>
                <a:gd name="connsiteX13" fmla="*/ 180975 w 2238376"/>
                <a:gd name="connsiteY13" fmla="*/ 242888 h 485776"/>
                <a:gd name="connsiteX14" fmla="*/ 200063 w 2238376"/>
                <a:gd name="connsiteY14" fmla="*/ 148345 h 485776"/>
                <a:gd name="connsiteX15" fmla="*/ 423863 w 2238376"/>
                <a:gd name="connsiteY15" fmla="*/ 0 h 485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38376" h="485776">
                  <a:moveTo>
                    <a:pt x="180975" y="242887"/>
                  </a:moveTo>
                  <a:lnTo>
                    <a:pt x="180975" y="242888"/>
                  </a:lnTo>
                  <a:lnTo>
                    <a:pt x="180975" y="242888"/>
                  </a:lnTo>
                  <a:close/>
                  <a:moveTo>
                    <a:pt x="423863" y="0"/>
                  </a:moveTo>
                  <a:lnTo>
                    <a:pt x="1995488" y="0"/>
                  </a:lnTo>
                  <a:cubicBezTo>
                    <a:pt x="2129631" y="0"/>
                    <a:pt x="2238376" y="108745"/>
                    <a:pt x="2238376" y="242888"/>
                  </a:cubicBezTo>
                  <a:lnTo>
                    <a:pt x="2238375" y="242888"/>
                  </a:lnTo>
                  <a:cubicBezTo>
                    <a:pt x="2238375" y="377031"/>
                    <a:pt x="2129630" y="485776"/>
                    <a:pt x="1995487" y="485776"/>
                  </a:cubicBezTo>
                  <a:lnTo>
                    <a:pt x="423863" y="485775"/>
                  </a:lnTo>
                  <a:cubicBezTo>
                    <a:pt x="323256" y="485775"/>
                    <a:pt x="236935" y="424606"/>
                    <a:pt x="200063" y="337430"/>
                  </a:cubicBezTo>
                  <a:lnTo>
                    <a:pt x="193723" y="306029"/>
                  </a:lnTo>
                  <a:lnTo>
                    <a:pt x="0" y="276225"/>
                  </a:lnTo>
                  <a:lnTo>
                    <a:pt x="182051" y="248217"/>
                  </a:lnTo>
                  <a:lnTo>
                    <a:pt x="180975" y="242888"/>
                  </a:lnTo>
                  <a:lnTo>
                    <a:pt x="200063" y="148345"/>
                  </a:lnTo>
                  <a:cubicBezTo>
                    <a:pt x="236935" y="61169"/>
                    <a:pt x="323256" y="0"/>
                    <a:pt x="423863" y="0"/>
                  </a:cubicBezTo>
                  <a:close/>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10" name="テキスト ボックス 9">
              <a:extLst>
                <a:ext uri="{FF2B5EF4-FFF2-40B4-BE49-F238E27FC236}">
                  <a16:creationId xmlns:a16="http://schemas.microsoft.com/office/drawing/2014/main" id="{B415717C-0FA8-3A88-90D6-1A1D4580C717}"/>
                </a:ext>
              </a:extLst>
            </p:cNvPr>
            <p:cNvSpPr txBox="1"/>
            <p:nvPr/>
          </p:nvSpPr>
          <p:spPr>
            <a:xfrm>
              <a:off x="8162925" y="2614783"/>
              <a:ext cx="2781299" cy="646331"/>
            </a:xfrm>
            <a:prstGeom prst="rect">
              <a:avLst/>
            </a:prstGeom>
            <a:noFill/>
          </p:spPr>
          <p:txBody>
            <a:bodyPr wrap="square" rtlCol="0">
              <a:spAutoFit/>
            </a:bodyPr>
            <a:lstStyle/>
            <a:p>
              <a:pPr algn="ctr"/>
              <a:r>
                <a:rPr lang="ja-JP" altLang="ja-JP" sz="1800" b="1" u="dbl" dirty="0">
                  <a:solidFill>
                    <a:srgbClr val="FF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経過措置はありません！</a:t>
              </a:r>
              <a:endParaRPr lang="ja-JP" altLang="ja-JP" sz="18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algn="ctr"/>
              <a:r>
                <a:rPr lang="ja-JP" altLang="ja-JP" sz="1800" dirty="0">
                  <a:effectLst/>
                  <a:latin typeface="BIZ UDPゴシック" panose="020B0400000000000000" pitchFamily="50" charset="-128"/>
                  <a:ea typeface="BIZ UDPゴシック" panose="020B0400000000000000" pitchFamily="50" charset="-128"/>
                  <a:cs typeface="Times New Roman" panose="02020603050405020304" pitchFamily="18" charset="0"/>
                </a:rPr>
                <a:t>適切にご対応ください。</a:t>
              </a:r>
            </a:p>
          </p:txBody>
        </p:sp>
      </p:grpSp>
      <p:pic>
        <p:nvPicPr>
          <p:cNvPr id="6" name="図 5">
            <a:extLst>
              <a:ext uri="{FF2B5EF4-FFF2-40B4-BE49-F238E27FC236}">
                <a16:creationId xmlns:a16="http://schemas.microsoft.com/office/drawing/2014/main" id="{77088240-F36A-4D07-DF07-759897BD0680}"/>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7278423" y="2525434"/>
            <a:ext cx="925528" cy="887221"/>
          </a:xfrm>
          <a:prstGeom prst="rect">
            <a:avLst/>
          </a:prstGeom>
        </p:spPr>
      </p:pic>
      <p:pic>
        <p:nvPicPr>
          <p:cNvPr id="19" name="オーディオ 18">
            <a:hlinkClick r:id="" action="ppaction://media"/>
            <a:extLst>
              <a:ext uri="{FF2B5EF4-FFF2-40B4-BE49-F238E27FC236}">
                <a16:creationId xmlns:a16="http://schemas.microsoft.com/office/drawing/2014/main" id="{5F47EC76-5753-982D-05C2-D4639D2F665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63481116"/>
      </p:ext>
    </p:extLst>
  </p:cSld>
  <p:clrMapOvr>
    <a:masterClrMapping/>
  </p:clrMapOvr>
  <mc:AlternateContent xmlns:mc="http://schemas.openxmlformats.org/markup-compatibility/2006" xmlns:p14="http://schemas.microsoft.com/office/powerpoint/2010/main">
    <mc:Choice Requires="p14">
      <p:transition spd="slow" p14:dur="2000" advTm="30872"/>
    </mc:Choice>
    <mc:Fallback xmlns="">
      <p:transition spd="slow" advTm="308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グループ化 12">
            <a:extLst>
              <a:ext uri="{FF2B5EF4-FFF2-40B4-BE49-F238E27FC236}">
                <a16:creationId xmlns:a16="http://schemas.microsoft.com/office/drawing/2014/main" id="{411133B7-1EBA-D634-659A-2D8724B0DCC9}"/>
              </a:ext>
            </a:extLst>
          </p:cNvPr>
          <p:cNvGrpSpPr/>
          <p:nvPr/>
        </p:nvGrpSpPr>
        <p:grpSpPr>
          <a:xfrm>
            <a:off x="826249" y="702457"/>
            <a:ext cx="5589798" cy="856375"/>
            <a:chOff x="8510" y="839371"/>
            <a:chExt cx="5430435" cy="856375"/>
          </a:xfrm>
        </p:grpSpPr>
        <p:sp>
          <p:nvSpPr>
            <p:cNvPr id="9" name="四角形: 角を丸くする 8">
              <a:extLst>
                <a:ext uri="{FF2B5EF4-FFF2-40B4-BE49-F238E27FC236}">
                  <a16:creationId xmlns:a16="http://schemas.microsoft.com/office/drawing/2014/main" id="{96F96A57-8B15-0E0A-DE7D-01C92F0C2EFA}"/>
                </a:ext>
              </a:extLst>
            </p:cNvPr>
            <p:cNvSpPr/>
            <p:nvPr/>
          </p:nvSpPr>
          <p:spPr>
            <a:xfrm>
              <a:off x="8510" y="839371"/>
              <a:ext cx="3537461" cy="738664"/>
            </a:xfrm>
            <a:prstGeom prst="roundRect">
              <a:avLst/>
            </a:prstGeom>
            <a:solidFill>
              <a:srgbClr val="DAE3F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Pゴシック" panose="020B0400000000000000" pitchFamily="50" charset="-128"/>
                <a:ea typeface="BIZ UDPゴシック" panose="020B0400000000000000" pitchFamily="50" charset="-128"/>
              </a:endParaRPr>
            </a:p>
          </p:txBody>
        </p:sp>
        <p:sp>
          <p:nvSpPr>
            <p:cNvPr id="4" name="テキスト ボックス 3">
              <a:extLst>
                <a:ext uri="{FF2B5EF4-FFF2-40B4-BE49-F238E27FC236}">
                  <a16:creationId xmlns:a16="http://schemas.microsoft.com/office/drawing/2014/main" id="{16766B81-639B-7B87-D95B-66485D27D5A2}"/>
                </a:ext>
              </a:extLst>
            </p:cNvPr>
            <p:cNvSpPr txBox="1"/>
            <p:nvPr/>
          </p:nvSpPr>
          <p:spPr>
            <a:xfrm>
              <a:off x="224007" y="957082"/>
              <a:ext cx="5214938" cy="738664"/>
            </a:xfrm>
            <a:prstGeom prst="rect">
              <a:avLst/>
            </a:prstGeom>
            <a:noFill/>
          </p:spPr>
          <p:txBody>
            <a:bodyPr wrap="square" rtlCol="0">
              <a:spAutoFit/>
            </a:bodyPr>
            <a:lstStyle/>
            <a:p>
              <a:r>
                <a:rPr lang="ja-JP" altLang="ja-JP" sz="2400" b="1" dirty="0">
                  <a:effectLst/>
                  <a:latin typeface="BIZ UDPゴシック" panose="020B0400000000000000" pitchFamily="50" charset="-128"/>
                  <a:ea typeface="BIZ UDPゴシック" panose="020B0400000000000000" pitchFamily="50" charset="-128"/>
                  <a:cs typeface="Times New Roman" panose="02020603050405020304" pitchFamily="18" charset="0"/>
                </a:rPr>
                <a:t>虐待防止委員会の開催</a:t>
              </a:r>
              <a:endParaRPr lang="ja-JP" altLang="ja-JP" sz="24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endParaRPr kumimoji="1" lang="ja-JP" altLang="en-US" dirty="0">
                <a:latin typeface="BIZ UDPゴシック" panose="020B0400000000000000" pitchFamily="50" charset="-128"/>
                <a:ea typeface="BIZ UDPゴシック" panose="020B0400000000000000" pitchFamily="50" charset="-128"/>
              </a:endParaRPr>
            </a:p>
          </p:txBody>
        </p:sp>
      </p:grpSp>
      <p:sp>
        <p:nvSpPr>
          <p:cNvPr id="3" name="テキスト ボックス 2">
            <a:extLst>
              <a:ext uri="{FF2B5EF4-FFF2-40B4-BE49-F238E27FC236}">
                <a16:creationId xmlns:a16="http://schemas.microsoft.com/office/drawing/2014/main" id="{6854CBD9-7DB1-8DBB-51F6-0CCF8915D89C}"/>
              </a:ext>
            </a:extLst>
          </p:cNvPr>
          <p:cNvSpPr txBox="1"/>
          <p:nvPr/>
        </p:nvSpPr>
        <p:spPr>
          <a:xfrm>
            <a:off x="1065582" y="1558343"/>
            <a:ext cx="9864845" cy="4708981"/>
          </a:xfrm>
          <a:prstGeom prst="rect">
            <a:avLst/>
          </a:prstGeom>
          <a:noFill/>
        </p:spPr>
        <p:txBody>
          <a:bodyPr wrap="square" rtlCol="0">
            <a:spAutoFit/>
          </a:bodyPr>
          <a:lstStyle/>
          <a:p>
            <a:r>
              <a:rPr lang="ja-JP" altLang="en-US" sz="2000" b="1" dirty="0">
                <a:latin typeface="BIZ UDPゴシック" panose="020B0400000000000000" pitchFamily="50" charset="-128"/>
                <a:ea typeface="BIZ UDPゴシック" panose="020B0400000000000000" pitchFamily="50" charset="-128"/>
              </a:rPr>
              <a:t>◆</a:t>
            </a:r>
            <a:r>
              <a:rPr lang="ja-JP" altLang="en-US" sz="2000" b="1" dirty="0">
                <a:effectLst/>
                <a:latin typeface="BIZ UDPゴシック" panose="020B0400000000000000" pitchFamily="50" charset="-128"/>
                <a:ea typeface="BIZ UDPゴシック" panose="020B0400000000000000" pitchFamily="50" charset="-128"/>
              </a:rPr>
              <a:t>委員会の役割</a:t>
            </a:r>
            <a:br>
              <a:rPr lang="ja-JP" altLang="en-US" sz="2000" dirty="0">
                <a:effectLst/>
                <a:latin typeface="BIZ UDPゴシック" panose="020B0400000000000000" pitchFamily="50" charset="-128"/>
                <a:ea typeface="BIZ UDPゴシック" panose="020B0400000000000000" pitchFamily="50" charset="-128"/>
              </a:rPr>
            </a:br>
            <a:r>
              <a:rPr lang="ja-JP" altLang="en-US" sz="2000" dirty="0">
                <a:effectLst/>
                <a:latin typeface="BIZ UDPゴシック" panose="020B0400000000000000" pitchFamily="50" charset="-128"/>
                <a:ea typeface="BIZ UDPゴシック" panose="020B0400000000000000" pitchFamily="50" charset="-128"/>
              </a:rPr>
              <a:t>　　・虐待防止のための計画づくり</a:t>
            </a:r>
            <a:br>
              <a:rPr lang="ja-JP" altLang="en-US" sz="2000" dirty="0">
                <a:effectLst/>
                <a:latin typeface="BIZ UDPゴシック" panose="020B0400000000000000" pitchFamily="50" charset="-128"/>
                <a:ea typeface="BIZ UDPゴシック" panose="020B0400000000000000" pitchFamily="50" charset="-128"/>
              </a:rPr>
            </a:br>
            <a:r>
              <a:rPr lang="ja-JP" altLang="en-US" sz="2000" dirty="0">
                <a:effectLst/>
                <a:latin typeface="BIZ UDPゴシック" panose="020B0400000000000000" pitchFamily="50" charset="-128"/>
                <a:ea typeface="BIZ UDPゴシック" panose="020B0400000000000000" pitchFamily="50" charset="-128"/>
              </a:rPr>
              <a:t>　　・虐待防止のチェックとモニタリング</a:t>
            </a:r>
            <a:br>
              <a:rPr lang="ja-JP" altLang="en-US" sz="2000" dirty="0">
                <a:effectLst/>
                <a:latin typeface="BIZ UDPゴシック" panose="020B0400000000000000" pitchFamily="50" charset="-128"/>
                <a:ea typeface="BIZ UDPゴシック" panose="020B0400000000000000" pitchFamily="50" charset="-128"/>
              </a:rPr>
            </a:br>
            <a:r>
              <a:rPr lang="ja-JP" altLang="en-US" sz="2000" dirty="0">
                <a:effectLst/>
                <a:latin typeface="BIZ UDPゴシック" panose="020B0400000000000000" pitchFamily="50" charset="-128"/>
                <a:ea typeface="BIZ UDPゴシック" panose="020B0400000000000000" pitchFamily="50" charset="-128"/>
              </a:rPr>
              <a:t>　　</a:t>
            </a:r>
            <a:r>
              <a:rPr lang="en-US" altLang="ja-JP" sz="2000" dirty="0">
                <a:effectLst/>
                <a:latin typeface="BIZ UDPゴシック" panose="020B0400000000000000" pitchFamily="50" charset="-128"/>
                <a:ea typeface="BIZ UDPゴシック" panose="020B0400000000000000" pitchFamily="50" charset="-128"/>
              </a:rPr>
              <a:t>※2</a:t>
            </a:r>
            <a:r>
              <a:rPr lang="ja-JP" altLang="en-US" sz="2000" dirty="0">
                <a:effectLst/>
                <a:latin typeface="BIZ UDPゴシック" panose="020B0400000000000000" pitchFamily="50" charset="-128"/>
                <a:ea typeface="BIZ UDPゴシック" panose="020B0400000000000000" pitchFamily="50" charset="-128"/>
              </a:rPr>
              <a:t>部のチェックリストの定期実施に関連</a:t>
            </a:r>
            <a:br>
              <a:rPr lang="ja-JP" altLang="en-US" sz="2000" dirty="0">
                <a:effectLst/>
                <a:latin typeface="BIZ UDPゴシック" panose="020B0400000000000000" pitchFamily="50" charset="-128"/>
                <a:ea typeface="BIZ UDPゴシック" panose="020B0400000000000000" pitchFamily="50" charset="-128"/>
              </a:rPr>
            </a:br>
            <a:r>
              <a:rPr lang="ja-JP" altLang="en-US" sz="2000" dirty="0">
                <a:effectLst/>
                <a:latin typeface="BIZ UDPゴシック" panose="020B0400000000000000" pitchFamily="50" charset="-128"/>
                <a:ea typeface="BIZ UDPゴシック" panose="020B0400000000000000" pitchFamily="50" charset="-128"/>
              </a:rPr>
              <a:t>　　・事例検討と再発防止策の検証</a:t>
            </a:r>
            <a:endParaRPr lang="en-US" altLang="ja-JP" sz="2000" dirty="0">
              <a:effectLst/>
              <a:latin typeface="BIZ UDPゴシック" panose="020B0400000000000000" pitchFamily="50" charset="-128"/>
              <a:ea typeface="BIZ UDPゴシック" panose="020B0400000000000000" pitchFamily="50" charset="-128"/>
            </a:endParaRPr>
          </a:p>
          <a:p>
            <a:br>
              <a:rPr lang="ja-JP" altLang="en-US" sz="2000" dirty="0">
                <a:effectLst/>
                <a:latin typeface="BIZ UDPゴシック" panose="020B0400000000000000" pitchFamily="50" charset="-128"/>
                <a:ea typeface="BIZ UDPゴシック" panose="020B0400000000000000" pitchFamily="50" charset="-128"/>
              </a:rPr>
            </a:br>
            <a:r>
              <a:rPr lang="ja-JP" altLang="en-US" sz="2000" b="1" dirty="0">
                <a:effectLst/>
                <a:latin typeface="BIZ UDPゴシック" panose="020B0400000000000000" pitchFamily="50" charset="-128"/>
                <a:ea typeface="BIZ UDPゴシック" panose="020B0400000000000000" pitchFamily="50" charset="-128"/>
              </a:rPr>
              <a:t>◆委員会メンバー</a:t>
            </a:r>
            <a:br>
              <a:rPr lang="ja-JP" altLang="en-US" sz="2000" dirty="0">
                <a:effectLst/>
                <a:latin typeface="BIZ UDPゴシック" panose="020B0400000000000000" pitchFamily="50" charset="-128"/>
                <a:ea typeface="BIZ UDPゴシック" panose="020B0400000000000000" pitchFamily="50" charset="-128"/>
              </a:rPr>
            </a:br>
            <a:r>
              <a:rPr lang="ja-JP" altLang="en-US" sz="2000" dirty="0">
                <a:effectLst/>
                <a:latin typeface="BIZ UDPゴシック" panose="020B0400000000000000" pitchFamily="50" charset="-128"/>
                <a:ea typeface="BIZ UDPゴシック" panose="020B0400000000000000" pitchFamily="50" charset="-128"/>
              </a:rPr>
              <a:t>　　・委員長　⇒通常は管理者</a:t>
            </a:r>
            <a:br>
              <a:rPr lang="ja-JP" altLang="en-US" sz="2000" dirty="0">
                <a:effectLst/>
                <a:latin typeface="BIZ UDPゴシック" panose="020B0400000000000000" pitchFamily="50" charset="-128"/>
                <a:ea typeface="BIZ UDPゴシック" panose="020B0400000000000000" pitchFamily="50" charset="-128"/>
              </a:rPr>
            </a:br>
            <a:r>
              <a:rPr lang="ja-JP" altLang="en-US" sz="2000" dirty="0">
                <a:effectLst/>
                <a:latin typeface="BIZ UDPゴシック" panose="020B0400000000000000" pitchFamily="50" charset="-128"/>
                <a:ea typeface="BIZ UDPゴシック" panose="020B0400000000000000" pitchFamily="50" charset="-128"/>
              </a:rPr>
              <a:t>　　・事業所の従業者</a:t>
            </a:r>
            <a:br>
              <a:rPr lang="ja-JP" altLang="en-US" sz="2000" dirty="0">
                <a:effectLst/>
                <a:latin typeface="BIZ UDPゴシック" panose="020B0400000000000000" pitchFamily="50" charset="-128"/>
                <a:ea typeface="BIZ UDPゴシック" panose="020B0400000000000000" pitchFamily="50" charset="-128"/>
              </a:rPr>
            </a:br>
            <a:r>
              <a:rPr lang="ja-JP" altLang="en-US" sz="2000" dirty="0">
                <a:effectLst/>
                <a:latin typeface="BIZ UDPゴシック" panose="020B0400000000000000" pitchFamily="50" charset="-128"/>
                <a:ea typeface="BIZ UDPゴシック" panose="020B0400000000000000" pitchFamily="50" charset="-128"/>
              </a:rPr>
              <a:t>　　・外部委員（入ると望ましい）</a:t>
            </a:r>
            <a:endParaRPr lang="en-US" altLang="ja-JP" sz="2000" dirty="0">
              <a:latin typeface="BIZ UDPゴシック" panose="020B0400000000000000" pitchFamily="50" charset="-128"/>
              <a:ea typeface="BIZ UDPゴシック" panose="020B0400000000000000" pitchFamily="50" charset="-128"/>
            </a:endParaRPr>
          </a:p>
          <a:p>
            <a:br>
              <a:rPr lang="ja-JP" altLang="en-US" sz="2000" dirty="0">
                <a:effectLst/>
                <a:latin typeface="BIZ UDPゴシック" panose="020B0400000000000000" pitchFamily="50" charset="-128"/>
                <a:ea typeface="BIZ UDPゴシック" panose="020B0400000000000000" pitchFamily="50" charset="-128"/>
              </a:rPr>
            </a:br>
            <a:r>
              <a:rPr lang="ja-JP" altLang="en-US" sz="2000" dirty="0">
                <a:effectLst/>
                <a:latin typeface="BIZ UDPゴシック" panose="020B0400000000000000" pitchFamily="50" charset="-128"/>
                <a:ea typeface="BIZ UDPゴシック" panose="020B0400000000000000" pitchFamily="50" charset="-128"/>
              </a:rPr>
              <a:t>　　</a:t>
            </a:r>
            <a:endParaRPr lang="en-US" altLang="ja-JP" sz="2000" dirty="0">
              <a:effectLst/>
              <a:latin typeface="BIZ UDPゴシック" panose="020B0400000000000000" pitchFamily="50" charset="-128"/>
              <a:ea typeface="BIZ UDPゴシック" panose="020B0400000000000000" pitchFamily="50" charset="-128"/>
            </a:endParaRPr>
          </a:p>
          <a:p>
            <a:endParaRPr lang="en-US" altLang="ja-JP" sz="2000" dirty="0">
              <a:solidFill>
                <a:srgbClr val="FF0000"/>
              </a:solidFill>
              <a:latin typeface="BIZ UDPゴシック" panose="020B0400000000000000" pitchFamily="50" charset="-128"/>
              <a:ea typeface="BIZ UDPゴシック" panose="020B0400000000000000" pitchFamily="50" charset="-128"/>
            </a:endParaRPr>
          </a:p>
          <a:p>
            <a:r>
              <a:rPr lang="ja-JP" altLang="en-US" sz="2000" dirty="0">
                <a:solidFill>
                  <a:srgbClr val="FF0000"/>
                </a:solidFill>
                <a:effectLst/>
                <a:latin typeface="BIZ UDPゴシック" panose="020B0400000000000000" pitchFamily="50" charset="-128"/>
                <a:ea typeface="BIZ UDPゴシック" panose="020B0400000000000000" pitchFamily="50" charset="-128"/>
              </a:rPr>
              <a:t>　</a:t>
            </a:r>
            <a:r>
              <a:rPr lang="ja-JP" altLang="en-US" sz="2000" dirty="0">
                <a:solidFill>
                  <a:srgbClr val="FF0000"/>
                </a:solidFill>
                <a:latin typeface="BIZ UDPゴシック" panose="020B0400000000000000" pitchFamily="50" charset="-128"/>
                <a:ea typeface="BIZ UDPゴシック" panose="020B0400000000000000" pitchFamily="50" charset="-128"/>
              </a:rPr>
              <a:t>　</a:t>
            </a:r>
            <a:r>
              <a:rPr lang="ja-JP" altLang="en-US" sz="2000" dirty="0">
                <a:solidFill>
                  <a:srgbClr val="FF0000"/>
                </a:solidFill>
                <a:effectLst/>
                <a:latin typeface="BIZ UDPゴシック" panose="020B0400000000000000" pitchFamily="50" charset="-128"/>
                <a:ea typeface="BIZ UDPゴシック" panose="020B0400000000000000" pitchFamily="50" charset="-128"/>
              </a:rPr>
              <a:t>委員会の議事録</a:t>
            </a:r>
            <a:r>
              <a:rPr lang="ja-JP" altLang="en-US" sz="2000" dirty="0">
                <a:effectLst/>
                <a:latin typeface="BIZ UDPゴシック" panose="020B0400000000000000" pitchFamily="50" charset="-128"/>
                <a:ea typeface="BIZ UDPゴシック" panose="020B0400000000000000" pitchFamily="50" charset="-128"/>
              </a:rPr>
              <a:t>を確認します</a:t>
            </a:r>
            <a:br>
              <a:rPr lang="ja-JP" altLang="en-US" sz="2000" dirty="0">
                <a:effectLst/>
                <a:latin typeface="BIZ UDPゴシック" panose="020B0400000000000000" pitchFamily="50" charset="-128"/>
                <a:ea typeface="BIZ UDPゴシック" panose="020B0400000000000000" pitchFamily="50" charset="-128"/>
              </a:rPr>
            </a:br>
            <a:r>
              <a:rPr lang="ja-JP" altLang="en-US" sz="2000" dirty="0">
                <a:effectLst/>
                <a:latin typeface="BIZ UDPゴシック" panose="020B0400000000000000" pitchFamily="50" charset="-128"/>
                <a:ea typeface="BIZ UDPゴシック" panose="020B0400000000000000" pitchFamily="50" charset="-128"/>
              </a:rPr>
              <a:t>　　</a:t>
            </a:r>
            <a:r>
              <a:rPr lang="en-US" altLang="ja-JP" sz="2000" dirty="0">
                <a:effectLst/>
                <a:latin typeface="BIZ UDPゴシック" panose="020B0400000000000000" pitchFamily="50" charset="-128"/>
                <a:ea typeface="BIZ UDPゴシック" panose="020B0400000000000000" pitchFamily="50" charset="-128"/>
              </a:rPr>
              <a:t>※</a:t>
            </a:r>
            <a:r>
              <a:rPr lang="ja-JP" altLang="en-US" sz="2000" dirty="0">
                <a:effectLst/>
                <a:latin typeface="BIZ UDPゴシック" panose="020B0400000000000000" pitchFamily="50" charset="-128"/>
                <a:ea typeface="BIZ UDPゴシック" panose="020B0400000000000000" pitchFamily="50" charset="-128"/>
              </a:rPr>
              <a:t>委員会の検討内容や、議事録のひな形は厚労省の研修資料などを参照　</a:t>
            </a:r>
            <a:endParaRPr kumimoji="1" lang="ja-JP" altLang="en-US" sz="2000" dirty="0">
              <a:latin typeface="BIZ UDPゴシック" panose="020B0400000000000000" pitchFamily="50" charset="-128"/>
              <a:ea typeface="BIZ UDPゴシック" panose="020B0400000000000000" pitchFamily="50" charset="-128"/>
            </a:endParaRPr>
          </a:p>
        </p:txBody>
      </p:sp>
      <p:sp>
        <p:nvSpPr>
          <p:cNvPr id="5" name="テキスト ボックス 4">
            <a:extLst>
              <a:ext uri="{FF2B5EF4-FFF2-40B4-BE49-F238E27FC236}">
                <a16:creationId xmlns:a16="http://schemas.microsoft.com/office/drawing/2014/main" id="{B240421D-ADCC-E5B8-03DD-5CA03B9E6735}"/>
              </a:ext>
            </a:extLst>
          </p:cNvPr>
          <p:cNvSpPr txBox="1"/>
          <p:nvPr/>
        </p:nvSpPr>
        <p:spPr>
          <a:xfrm>
            <a:off x="8293833" y="425458"/>
            <a:ext cx="5177239" cy="646331"/>
          </a:xfrm>
          <a:prstGeom prst="rect">
            <a:avLst/>
          </a:prstGeom>
          <a:noFill/>
        </p:spPr>
        <p:txBody>
          <a:bodyPr wrap="square" rtlCol="0">
            <a:spAutoFit/>
          </a:bodyPr>
          <a:lstStyle/>
          <a:p>
            <a:r>
              <a:rPr lang="ja-JP" altLang="ja-JP" sz="1800" kern="100" dirty="0">
                <a:effectLst/>
                <a:latin typeface="HGP創英角ﾎﾟｯﾌﾟ体" panose="040B0A00000000000000" pitchFamily="50" charset="-128"/>
                <a:ea typeface="HGP創英角ﾎﾟｯﾌﾟ体" panose="040B0A00000000000000" pitchFamily="50" charset="-128"/>
                <a:cs typeface="Times New Roman" panose="02020603050405020304" pitchFamily="18" charset="0"/>
              </a:rPr>
              <a:t>①虐待防止措置未実施減算（新設</a:t>
            </a:r>
            <a:r>
              <a:rPr lang="ja-JP" altLang="en-US" sz="1800" kern="100" dirty="0">
                <a:effectLst/>
                <a:latin typeface="HGP創英角ﾎﾟｯﾌﾟ体" panose="040B0A00000000000000" pitchFamily="50" charset="-128"/>
                <a:ea typeface="HGP創英角ﾎﾟｯﾌﾟ体" panose="040B0A00000000000000" pitchFamily="50" charset="-128"/>
                <a:cs typeface="Times New Roman" panose="02020603050405020304" pitchFamily="18" charset="0"/>
              </a:rPr>
              <a:t>）</a:t>
            </a:r>
            <a:endParaRPr lang="en-US" altLang="ja-JP" sz="1800" kern="100" dirty="0">
              <a:effectLst/>
              <a:latin typeface="HGP創英角ﾎﾟｯﾌﾟ体" panose="040B0A00000000000000" pitchFamily="50" charset="-128"/>
              <a:ea typeface="HGP創英角ﾎﾟｯﾌﾟ体" panose="040B0A00000000000000" pitchFamily="50" charset="-128"/>
              <a:cs typeface="Times New Roman" panose="02020603050405020304" pitchFamily="18" charset="0"/>
            </a:endParaRPr>
          </a:p>
          <a:p>
            <a:endParaRPr kumimoji="1" lang="ja-JP" altLang="en-US" dirty="0"/>
          </a:p>
        </p:txBody>
      </p:sp>
      <p:sp>
        <p:nvSpPr>
          <p:cNvPr id="10" name="矢印: 折線 9">
            <a:extLst>
              <a:ext uri="{FF2B5EF4-FFF2-40B4-BE49-F238E27FC236}">
                <a16:creationId xmlns:a16="http://schemas.microsoft.com/office/drawing/2014/main" id="{95685BEE-0B0A-E7A7-26FA-2F84C080C541}"/>
              </a:ext>
            </a:extLst>
          </p:cNvPr>
          <p:cNvSpPr/>
          <p:nvPr/>
        </p:nvSpPr>
        <p:spPr>
          <a:xfrm>
            <a:off x="5077478" y="4679485"/>
            <a:ext cx="1576346" cy="1041687"/>
          </a:xfrm>
          <a:prstGeom prst="bentArrow">
            <a:avLst>
              <a:gd name="adj1" fmla="val 15831"/>
              <a:gd name="adj2" fmla="val 25000"/>
              <a:gd name="adj3" fmla="val 25000"/>
              <a:gd name="adj4" fmla="val 4375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grpSp>
        <p:nvGrpSpPr>
          <p:cNvPr id="2" name="グループ化 1">
            <a:extLst>
              <a:ext uri="{FF2B5EF4-FFF2-40B4-BE49-F238E27FC236}">
                <a16:creationId xmlns:a16="http://schemas.microsoft.com/office/drawing/2014/main" id="{AB705BF0-5BE1-CCE2-06A8-BD19A95E0EB3}"/>
              </a:ext>
            </a:extLst>
          </p:cNvPr>
          <p:cNvGrpSpPr/>
          <p:nvPr/>
        </p:nvGrpSpPr>
        <p:grpSpPr>
          <a:xfrm>
            <a:off x="938035" y="4894961"/>
            <a:ext cx="3417700" cy="738664"/>
            <a:chOff x="5591800" y="476044"/>
            <a:chExt cx="3583987" cy="1223928"/>
          </a:xfrm>
        </p:grpSpPr>
        <p:sp>
          <p:nvSpPr>
            <p:cNvPr id="6" name="フリーフォーム: 図形 5">
              <a:extLst>
                <a:ext uri="{FF2B5EF4-FFF2-40B4-BE49-F238E27FC236}">
                  <a16:creationId xmlns:a16="http://schemas.microsoft.com/office/drawing/2014/main" id="{C8FA028A-D3D5-F19A-1CDB-4071C9722376}"/>
                </a:ext>
              </a:extLst>
            </p:cNvPr>
            <p:cNvSpPr/>
            <p:nvPr/>
          </p:nvSpPr>
          <p:spPr>
            <a:xfrm rot="5111326">
              <a:off x="5772056" y="832120"/>
              <a:ext cx="468207" cy="828719"/>
            </a:xfrm>
            <a:custGeom>
              <a:avLst/>
              <a:gdLst>
                <a:gd name="connsiteX0" fmla="*/ 11820 w 742809"/>
                <a:gd name="connsiteY0" fmla="*/ 0 h 1216155"/>
                <a:gd name="connsiteX1" fmla="*/ 733339 w 742809"/>
                <a:gd name="connsiteY1" fmla="*/ 0 h 1216155"/>
                <a:gd name="connsiteX2" fmla="*/ 733339 w 742809"/>
                <a:gd name="connsiteY2" fmla="*/ 297244 h 1216155"/>
                <a:gd name="connsiteX3" fmla="*/ 742809 w 742809"/>
                <a:gd name="connsiteY3" fmla="*/ 289573 h 1216155"/>
                <a:gd name="connsiteX4" fmla="*/ 739514 w 742809"/>
                <a:gd name="connsiteY4" fmla="*/ 1216155 h 1216155"/>
                <a:gd name="connsiteX5" fmla="*/ 380559 w 742809"/>
                <a:gd name="connsiteY5" fmla="*/ 773020 h 1216155"/>
                <a:gd name="connsiteX6" fmla="*/ 0 w 742809"/>
                <a:gd name="connsiteY6" fmla="*/ 1215859 h 1216155"/>
                <a:gd name="connsiteX7" fmla="*/ 11957 w 742809"/>
                <a:gd name="connsiteY7" fmla="*/ 747387 h 1216155"/>
                <a:gd name="connsiteX8" fmla="*/ 11820 w 742809"/>
                <a:gd name="connsiteY8" fmla="*/ 747387 h 1216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2809" h="1216155">
                  <a:moveTo>
                    <a:pt x="11820" y="0"/>
                  </a:moveTo>
                  <a:lnTo>
                    <a:pt x="733339" y="0"/>
                  </a:lnTo>
                  <a:lnTo>
                    <a:pt x="733339" y="297244"/>
                  </a:lnTo>
                  <a:lnTo>
                    <a:pt x="742809" y="289573"/>
                  </a:lnTo>
                  <a:lnTo>
                    <a:pt x="739514" y="1216155"/>
                  </a:lnTo>
                  <a:lnTo>
                    <a:pt x="380559" y="773020"/>
                  </a:lnTo>
                  <a:lnTo>
                    <a:pt x="0" y="1215859"/>
                  </a:lnTo>
                  <a:lnTo>
                    <a:pt x="11957" y="747387"/>
                  </a:lnTo>
                  <a:lnTo>
                    <a:pt x="11820" y="747387"/>
                  </a:lnTo>
                  <a:close/>
                </a:path>
              </a:pathLst>
            </a:custGeom>
            <a:solidFill>
              <a:schemeClr val="accent1">
                <a:lumMod val="75000"/>
              </a:schemeClr>
            </a:solidFill>
            <a:ln>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a:p>
          </p:txBody>
        </p:sp>
        <p:sp>
          <p:nvSpPr>
            <p:cNvPr id="8" name="フローチャート: 記憶データ 7">
              <a:extLst>
                <a:ext uri="{FF2B5EF4-FFF2-40B4-BE49-F238E27FC236}">
                  <a16:creationId xmlns:a16="http://schemas.microsoft.com/office/drawing/2014/main" id="{55836FC3-3903-7E25-292B-A18442FE0C21}"/>
                </a:ext>
              </a:extLst>
            </p:cNvPr>
            <p:cNvSpPr/>
            <p:nvPr/>
          </p:nvSpPr>
          <p:spPr>
            <a:xfrm rot="5400000">
              <a:off x="7036441" y="-522076"/>
              <a:ext cx="905047" cy="2901288"/>
            </a:xfrm>
            <a:prstGeom prst="flowChartOnlineStorage">
              <a:avLst/>
            </a:prstGeom>
            <a:solidFill>
              <a:srgbClr val="3660AC"/>
            </a:solidFill>
            <a:ln>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図 10">
              <a:extLst>
                <a:ext uri="{FF2B5EF4-FFF2-40B4-BE49-F238E27FC236}">
                  <a16:creationId xmlns:a16="http://schemas.microsoft.com/office/drawing/2014/main" id="{B6C84A20-67B7-7A45-079A-01C15EF3992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864" b="92517" l="7237" r="90461">
                          <a14:foregroundMark x1="9868" y1="60544" x2="9868" y2="60544"/>
                          <a14:foregroundMark x1="7237" y1="76531" x2="7237" y2="76531"/>
                          <a14:foregroundMark x1="55921" y1="92857" x2="55921" y2="92857"/>
                          <a14:foregroundMark x1="90461" y1="77551" x2="90461" y2="77551"/>
                        </a14:backgroundRemoval>
                      </a14:imgEffect>
                    </a14:imgLayer>
                  </a14:imgProps>
                </a:ext>
              </a:extLst>
            </a:blip>
            <a:stretch>
              <a:fillRect/>
            </a:stretch>
          </p:blipFill>
          <p:spPr>
            <a:xfrm>
              <a:off x="8545168" y="957021"/>
              <a:ext cx="630619" cy="742951"/>
            </a:xfrm>
            <a:prstGeom prst="rect">
              <a:avLst/>
            </a:prstGeom>
          </p:spPr>
        </p:pic>
        <p:sp>
          <p:nvSpPr>
            <p:cNvPr id="12" name="テキスト ボックス 11">
              <a:extLst>
                <a:ext uri="{FF2B5EF4-FFF2-40B4-BE49-F238E27FC236}">
                  <a16:creationId xmlns:a16="http://schemas.microsoft.com/office/drawing/2014/main" id="{02A843E2-8DB1-C2C9-07CB-03A196F05E5C}"/>
                </a:ext>
              </a:extLst>
            </p:cNvPr>
            <p:cNvSpPr txBox="1"/>
            <p:nvPr/>
          </p:nvSpPr>
          <p:spPr>
            <a:xfrm>
              <a:off x="6113223" y="591693"/>
              <a:ext cx="2826384" cy="400110"/>
            </a:xfrm>
            <a:prstGeom prst="rect">
              <a:avLst/>
            </a:prstGeom>
            <a:noFill/>
            <a:scene3d>
              <a:camera prst="perspectiveFront"/>
              <a:lightRig rig="threePt" dir="t"/>
            </a:scene3d>
          </p:spPr>
          <p:txBody>
            <a:bodyPr wrap="square" rtlCol="0">
              <a:spAutoFit/>
            </a:bodyPr>
            <a:lstStyle/>
            <a:p>
              <a:pPr algn="ctr"/>
              <a:r>
                <a:rPr kumimoji="1" lang="ja-JP" altLang="en-US" sz="2000" b="1" spc="300" dirty="0">
                  <a:solidFill>
                    <a:schemeClr val="bg1"/>
                  </a:solidFill>
                  <a:latin typeface="BIZ UDPゴシック" panose="020B0400000000000000" pitchFamily="50" charset="-128"/>
                  <a:ea typeface="BIZ UDPゴシック" panose="020B0400000000000000" pitchFamily="50" charset="-128"/>
                </a:rPr>
                <a:t>指導検査のポイント</a:t>
              </a:r>
            </a:p>
          </p:txBody>
        </p:sp>
      </p:grpSp>
      <p:pic>
        <p:nvPicPr>
          <p:cNvPr id="14" name="図 13">
            <a:extLst>
              <a:ext uri="{FF2B5EF4-FFF2-40B4-BE49-F238E27FC236}">
                <a16:creationId xmlns:a16="http://schemas.microsoft.com/office/drawing/2014/main" id="{3680174F-B433-2217-4CB3-B7F3D573891C}"/>
              </a:ext>
            </a:extLst>
          </p:cNvPr>
          <p:cNvPicPr>
            <a:picLocks noChangeAspect="1"/>
          </p:cNvPicPr>
          <p:nvPr/>
        </p:nvPicPr>
        <p:blipFill>
          <a:blip r:embed="rId7"/>
          <a:stretch>
            <a:fillRect/>
          </a:stretch>
        </p:blipFill>
        <p:spPr>
          <a:xfrm>
            <a:off x="6779449" y="917986"/>
            <a:ext cx="4484975" cy="4539765"/>
          </a:xfrm>
          <a:prstGeom prst="rect">
            <a:avLst/>
          </a:prstGeom>
          <a:ln>
            <a:solidFill>
              <a:schemeClr val="tx1"/>
            </a:solidFill>
          </a:ln>
        </p:spPr>
      </p:pic>
      <p:sp>
        <p:nvSpPr>
          <p:cNvPr id="15" name="正方形/長方形 14">
            <a:extLst>
              <a:ext uri="{FF2B5EF4-FFF2-40B4-BE49-F238E27FC236}">
                <a16:creationId xmlns:a16="http://schemas.microsoft.com/office/drawing/2014/main" id="{E6AF0D3F-A99C-02B8-10A8-EE9264640C04}"/>
              </a:ext>
            </a:extLst>
          </p:cNvPr>
          <p:cNvSpPr/>
          <p:nvPr/>
        </p:nvSpPr>
        <p:spPr>
          <a:xfrm>
            <a:off x="8367631" y="3719732"/>
            <a:ext cx="3260195" cy="2028751"/>
          </a:xfrm>
          <a:prstGeom prst="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lnSpc>
                <a:spcPct val="150000"/>
              </a:lnSpc>
            </a:pPr>
            <a:r>
              <a:rPr lang="ja-JP" sz="14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ポイント</a:t>
            </a:r>
            <a:endParaRPr lang="ja-JP" sz="14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algn="just">
              <a:lnSpc>
                <a:spcPct val="150000"/>
              </a:lnSpc>
            </a:pPr>
            <a:r>
              <a:rPr lang="ja-JP" sz="1400" b="1"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身体拘束適正化委員会と一体的な開催も可能ですが、その場合は</a:t>
            </a:r>
            <a:endParaRPr lang="ja-JP" sz="14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algn="just">
              <a:lnSpc>
                <a:spcPct val="150000"/>
              </a:lnSpc>
            </a:pPr>
            <a:r>
              <a:rPr lang="ja-JP" sz="1400" b="1" kern="100" dirty="0">
                <a:solidFill>
                  <a:srgbClr val="FF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「虐待防止委員会」としても開催したことが明記されている必要があります。</a:t>
            </a:r>
            <a:endParaRPr lang="ja-JP" sz="14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p:txBody>
      </p:sp>
      <p:pic>
        <p:nvPicPr>
          <p:cNvPr id="22" name="オーディオ 21">
            <a:hlinkClick r:id="" action="ppaction://media"/>
            <a:extLst>
              <a:ext uri="{FF2B5EF4-FFF2-40B4-BE49-F238E27FC236}">
                <a16:creationId xmlns:a16="http://schemas.microsoft.com/office/drawing/2014/main" id="{953D8538-A443-1456-DE92-39706F2E7597}"/>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93077669"/>
      </p:ext>
    </p:extLst>
  </p:cSld>
  <p:clrMapOvr>
    <a:masterClrMapping/>
  </p:clrMapOvr>
  <mc:AlternateContent xmlns:mc="http://schemas.openxmlformats.org/markup-compatibility/2006" xmlns:p14="http://schemas.microsoft.com/office/powerpoint/2010/main">
    <mc:Choice Requires="p14">
      <p:transition spd="slow" p14:dur="2000" advTm="37957"/>
    </mc:Choice>
    <mc:Fallback xmlns="">
      <p:transition spd="slow" advTm="379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グループ化 14">
            <a:extLst>
              <a:ext uri="{FF2B5EF4-FFF2-40B4-BE49-F238E27FC236}">
                <a16:creationId xmlns:a16="http://schemas.microsoft.com/office/drawing/2014/main" id="{D341F0CE-0809-D653-4A58-B41B1066C520}"/>
              </a:ext>
            </a:extLst>
          </p:cNvPr>
          <p:cNvGrpSpPr/>
          <p:nvPr/>
        </p:nvGrpSpPr>
        <p:grpSpPr>
          <a:xfrm>
            <a:off x="683413" y="689804"/>
            <a:ext cx="7063638" cy="646331"/>
            <a:chOff x="777473" y="2411297"/>
            <a:chExt cx="7116742" cy="526717"/>
          </a:xfrm>
        </p:grpSpPr>
        <p:sp>
          <p:nvSpPr>
            <p:cNvPr id="10" name="四角形: 角を丸くする 9">
              <a:extLst>
                <a:ext uri="{FF2B5EF4-FFF2-40B4-BE49-F238E27FC236}">
                  <a16:creationId xmlns:a16="http://schemas.microsoft.com/office/drawing/2014/main" id="{69D8611E-4097-AB6F-9F44-C18F51C4907E}"/>
                </a:ext>
              </a:extLst>
            </p:cNvPr>
            <p:cNvSpPr/>
            <p:nvPr/>
          </p:nvSpPr>
          <p:spPr>
            <a:xfrm>
              <a:off x="777473" y="2411297"/>
              <a:ext cx="3601133" cy="526717"/>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5" name="テキスト ボックス 4">
              <a:extLst>
                <a:ext uri="{FF2B5EF4-FFF2-40B4-BE49-F238E27FC236}">
                  <a16:creationId xmlns:a16="http://schemas.microsoft.com/office/drawing/2014/main" id="{AAB417D9-9EB9-22EE-BE27-52B5E9BE87A0}"/>
                </a:ext>
              </a:extLst>
            </p:cNvPr>
            <p:cNvSpPr txBox="1"/>
            <p:nvPr/>
          </p:nvSpPr>
          <p:spPr>
            <a:xfrm>
              <a:off x="952268" y="2486542"/>
              <a:ext cx="6941947" cy="376226"/>
            </a:xfrm>
            <a:prstGeom prst="rect">
              <a:avLst/>
            </a:prstGeom>
            <a:noFill/>
          </p:spPr>
          <p:txBody>
            <a:bodyPr wrap="square" rtlCol="0">
              <a:spAutoFit/>
            </a:bodyPr>
            <a:lstStyle/>
            <a:p>
              <a:r>
                <a:rPr lang="ja-JP" altLang="en-US" sz="1800" b="1" dirty="0">
                  <a:effectLst/>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ja-JP" sz="2400" b="1" dirty="0">
                  <a:effectLst/>
                  <a:latin typeface="BIZ UDPゴシック" panose="020B0400000000000000" pitchFamily="50" charset="-128"/>
                  <a:ea typeface="BIZ UDPゴシック" panose="020B0400000000000000" pitchFamily="50" charset="-128"/>
                  <a:cs typeface="Times New Roman" panose="02020603050405020304" pitchFamily="18" charset="0"/>
                </a:rPr>
                <a:t>定期的な研修の実施</a:t>
              </a:r>
              <a:endParaRPr lang="ja-JP" altLang="ja-JP" sz="24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p:txBody>
        </p:sp>
      </p:grpSp>
      <p:sp>
        <p:nvSpPr>
          <p:cNvPr id="2" name="テキスト ボックス 1">
            <a:extLst>
              <a:ext uri="{FF2B5EF4-FFF2-40B4-BE49-F238E27FC236}">
                <a16:creationId xmlns:a16="http://schemas.microsoft.com/office/drawing/2014/main" id="{33C6AF6B-B881-69FC-D60F-F84B30B4C5FB}"/>
              </a:ext>
            </a:extLst>
          </p:cNvPr>
          <p:cNvSpPr txBox="1"/>
          <p:nvPr/>
        </p:nvSpPr>
        <p:spPr>
          <a:xfrm>
            <a:off x="1094014" y="1714528"/>
            <a:ext cx="9264424" cy="3170099"/>
          </a:xfrm>
          <a:prstGeom prst="rect">
            <a:avLst/>
          </a:prstGeom>
          <a:noFill/>
        </p:spPr>
        <p:txBody>
          <a:bodyPr wrap="square" rtlCol="0">
            <a:spAutoFit/>
          </a:bodyPr>
          <a:lstStyle/>
          <a:p>
            <a:r>
              <a:rPr lang="ja-JP" altLang="en-US" sz="2000" b="1" dirty="0">
                <a:latin typeface="BIZ UDPゴシック" panose="020B0400000000000000" pitchFamily="50" charset="-128"/>
                <a:ea typeface="BIZ UDPゴシック" panose="020B0400000000000000" pitchFamily="50" charset="-128"/>
              </a:rPr>
              <a:t>◆</a:t>
            </a:r>
            <a:r>
              <a:rPr lang="ja-JP" altLang="en-US" sz="2000" b="1" dirty="0">
                <a:effectLst/>
                <a:latin typeface="BIZ UDPゴシック" panose="020B0400000000000000" pitchFamily="50" charset="-128"/>
                <a:ea typeface="BIZ UDPゴシック" panose="020B0400000000000000" pitchFamily="50" charset="-128"/>
              </a:rPr>
              <a:t>内容（例示）</a:t>
            </a:r>
            <a:br>
              <a:rPr lang="ja-JP" altLang="en-US" sz="2000" dirty="0">
                <a:effectLst/>
                <a:latin typeface="BIZ UDPゴシック" panose="020B0400000000000000" pitchFamily="50" charset="-128"/>
                <a:ea typeface="BIZ UDPゴシック" panose="020B0400000000000000" pitchFamily="50" charset="-128"/>
              </a:rPr>
            </a:br>
            <a:r>
              <a:rPr lang="ja-JP" altLang="en-US" sz="2000" dirty="0">
                <a:effectLst/>
                <a:latin typeface="BIZ UDPゴシック" panose="020B0400000000000000" pitchFamily="50" charset="-128"/>
                <a:ea typeface="BIZ UDPゴシック" panose="020B0400000000000000" pitchFamily="50" charset="-128"/>
              </a:rPr>
              <a:t>　　・職員全体を対象とした人権意識を高めるための研修</a:t>
            </a:r>
            <a:br>
              <a:rPr lang="ja-JP" altLang="en-US" sz="2000" dirty="0">
                <a:effectLst/>
                <a:latin typeface="BIZ UDPゴシック" panose="020B0400000000000000" pitchFamily="50" charset="-128"/>
                <a:ea typeface="BIZ UDPゴシック" panose="020B0400000000000000" pitchFamily="50" charset="-128"/>
              </a:rPr>
            </a:br>
            <a:r>
              <a:rPr lang="ja-JP" altLang="en-US" sz="2000" dirty="0">
                <a:effectLst/>
                <a:latin typeface="BIZ UDPゴシック" panose="020B0400000000000000" pitchFamily="50" charset="-128"/>
                <a:ea typeface="BIZ UDPゴシック" panose="020B0400000000000000" pitchFamily="50" charset="-128"/>
              </a:rPr>
              <a:t>　　・職員のメンタルヘルスのための研修</a:t>
            </a:r>
            <a:br>
              <a:rPr lang="ja-JP" altLang="en-US" sz="2000" dirty="0">
                <a:effectLst/>
                <a:latin typeface="BIZ UDPゴシック" panose="020B0400000000000000" pitchFamily="50" charset="-128"/>
                <a:ea typeface="BIZ UDPゴシック" panose="020B0400000000000000" pitchFamily="50" charset="-128"/>
              </a:rPr>
            </a:br>
            <a:r>
              <a:rPr lang="ja-JP" altLang="en-US" sz="2000" dirty="0">
                <a:effectLst/>
                <a:latin typeface="BIZ UDPゴシック" panose="020B0400000000000000" pitchFamily="50" charset="-128"/>
                <a:ea typeface="BIZ UDPゴシック" panose="020B0400000000000000" pitchFamily="50" charset="-128"/>
              </a:rPr>
              <a:t>　　・障害特性を理解し適切に支援するための知識・技術獲得のための研修</a:t>
            </a:r>
            <a:br>
              <a:rPr lang="ja-JP" altLang="en-US" sz="2000" dirty="0">
                <a:effectLst/>
                <a:latin typeface="BIZ UDPゴシック" panose="020B0400000000000000" pitchFamily="50" charset="-128"/>
                <a:ea typeface="BIZ UDPゴシック" panose="020B0400000000000000" pitchFamily="50" charset="-128"/>
              </a:rPr>
            </a:br>
            <a:r>
              <a:rPr lang="ja-JP" altLang="en-US" sz="2000" dirty="0">
                <a:effectLst/>
                <a:latin typeface="BIZ UDPゴシック" panose="020B0400000000000000" pitchFamily="50" charset="-128"/>
                <a:ea typeface="BIZ UDPゴシック" panose="020B0400000000000000" pitchFamily="50" charset="-128"/>
              </a:rPr>
              <a:t>　　・事例検討</a:t>
            </a:r>
            <a:endParaRPr lang="en-US" altLang="ja-JP" sz="2000" dirty="0">
              <a:effectLst/>
              <a:latin typeface="BIZ UDPゴシック" panose="020B0400000000000000" pitchFamily="50" charset="-128"/>
              <a:ea typeface="BIZ UDPゴシック" panose="020B0400000000000000" pitchFamily="50" charset="-128"/>
            </a:endParaRPr>
          </a:p>
          <a:p>
            <a:endParaRPr lang="en-US" altLang="ja-JP" sz="2000" dirty="0">
              <a:effectLst/>
              <a:latin typeface="BIZ UDPゴシック" panose="020B0400000000000000" pitchFamily="50" charset="-128"/>
              <a:ea typeface="BIZ UDPゴシック" panose="020B0400000000000000" pitchFamily="50" charset="-128"/>
            </a:endParaRPr>
          </a:p>
          <a:p>
            <a:endParaRPr lang="en-US" altLang="ja-JP" sz="2000" dirty="0">
              <a:effectLst/>
              <a:latin typeface="BIZ UDPゴシック" panose="020B0400000000000000" pitchFamily="50" charset="-128"/>
              <a:ea typeface="BIZ UDPゴシック" panose="020B0400000000000000" pitchFamily="50" charset="-128"/>
            </a:endParaRPr>
          </a:p>
          <a:p>
            <a:br>
              <a:rPr lang="ja-JP" altLang="en-US" sz="2000" dirty="0">
                <a:effectLst/>
                <a:latin typeface="BIZ UDPゴシック" panose="020B0400000000000000" pitchFamily="50" charset="-128"/>
                <a:ea typeface="BIZ UDPゴシック" panose="020B0400000000000000" pitchFamily="50" charset="-128"/>
              </a:rPr>
            </a:br>
            <a:r>
              <a:rPr lang="ja-JP" altLang="en-US" sz="2000" dirty="0">
                <a:effectLst/>
                <a:latin typeface="BIZ UDPゴシック" panose="020B0400000000000000" pitchFamily="50" charset="-128"/>
                <a:ea typeface="BIZ UDPゴシック" panose="020B0400000000000000" pitchFamily="50" charset="-128"/>
              </a:rPr>
              <a:t>　</a:t>
            </a:r>
            <a:endParaRPr lang="en-US" altLang="ja-JP" sz="2000" dirty="0">
              <a:effectLst/>
              <a:latin typeface="BIZ UDPゴシック" panose="020B0400000000000000" pitchFamily="50" charset="-128"/>
              <a:ea typeface="BIZ UDPゴシック" panose="020B0400000000000000" pitchFamily="50" charset="-128"/>
            </a:endParaRPr>
          </a:p>
          <a:p>
            <a:r>
              <a:rPr lang="ja-JP" altLang="en-US" sz="2000" dirty="0">
                <a:latin typeface="BIZ UDPゴシック" panose="020B0400000000000000" pitchFamily="50" charset="-128"/>
                <a:ea typeface="BIZ UDPゴシック" panose="020B0400000000000000" pitchFamily="50" charset="-128"/>
              </a:rPr>
              <a:t>　</a:t>
            </a:r>
            <a:endParaRPr kumimoji="1" lang="ja-JP" altLang="en-US" sz="2000" dirty="0">
              <a:solidFill>
                <a:srgbClr val="FF0000"/>
              </a:solidFill>
              <a:latin typeface="BIZ UDPゴシック" panose="020B0400000000000000" pitchFamily="50" charset="-128"/>
              <a:ea typeface="BIZ UDPゴシック" panose="020B0400000000000000" pitchFamily="50" charset="-128"/>
            </a:endParaRPr>
          </a:p>
        </p:txBody>
      </p:sp>
      <p:sp>
        <p:nvSpPr>
          <p:cNvPr id="3" name="テキスト ボックス 2">
            <a:extLst>
              <a:ext uri="{FF2B5EF4-FFF2-40B4-BE49-F238E27FC236}">
                <a16:creationId xmlns:a16="http://schemas.microsoft.com/office/drawing/2014/main" id="{517C932B-DE97-5A0F-CFB5-3DDA512C0BE7}"/>
              </a:ext>
            </a:extLst>
          </p:cNvPr>
          <p:cNvSpPr txBox="1"/>
          <p:nvPr/>
        </p:nvSpPr>
        <p:spPr>
          <a:xfrm>
            <a:off x="8292017" y="485852"/>
            <a:ext cx="3676825" cy="646331"/>
          </a:xfrm>
          <a:prstGeom prst="rect">
            <a:avLst/>
          </a:prstGeom>
          <a:noFill/>
        </p:spPr>
        <p:txBody>
          <a:bodyPr wrap="square" rtlCol="0">
            <a:spAutoFit/>
          </a:bodyPr>
          <a:lstStyle/>
          <a:p>
            <a:r>
              <a:rPr lang="ja-JP" altLang="ja-JP" sz="1800" kern="100" dirty="0">
                <a:effectLst/>
                <a:latin typeface="HGP創英角ﾎﾟｯﾌﾟ体" panose="040B0A00000000000000" pitchFamily="50" charset="-128"/>
                <a:ea typeface="HGP創英角ﾎﾟｯﾌﾟ体" panose="040B0A00000000000000" pitchFamily="50" charset="-128"/>
                <a:cs typeface="Times New Roman" panose="02020603050405020304" pitchFamily="18" charset="0"/>
              </a:rPr>
              <a:t>①虐待防止措置未実施減算（新設</a:t>
            </a:r>
            <a:r>
              <a:rPr lang="ja-JP" altLang="en-US" sz="1800" kern="100" dirty="0">
                <a:effectLst/>
                <a:latin typeface="HGP創英角ﾎﾟｯﾌﾟ体" panose="040B0A00000000000000" pitchFamily="50" charset="-128"/>
                <a:ea typeface="HGP創英角ﾎﾟｯﾌﾟ体" panose="040B0A00000000000000" pitchFamily="50" charset="-128"/>
                <a:cs typeface="Times New Roman" panose="02020603050405020304" pitchFamily="18" charset="0"/>
              </a:rPr>
              <a:t>）</a:t>
            </a:r>
            <a:endParaRPr lang="en-US" altLang="ja-JP" sz="1800" kern="100" dirty="0">
              <a:effectLst/>
              <a:latin typeface="HGP創英角ﾎﾟｯﾌﾟ体" panose="040B0A00000000000000" pitchFamily="50" charset="-128"/>
              <a:ea typeface="HGP創英角ﾎﾟｯﾌﾟ体" panose="040B0A00000000000000" pitchFamily="50" charset="-128"/>
              <a:cs typeface="Times New Roman" panose="02020603050405020304" pitchFamily="18" charset="0"/>
            </a:endParaRPr>
          </a:p>
          <a:p>
            <a:endParaRPr kumimoji="1" lang="ja-JP" altLang="en-US" dirty="0"/>
          </a:p>
        </p:txBody>
      </p:sp>
      <p:grpSp>
        <p:nvGrpSpPr>
          <p:cNvPr id="11" name="グループ化 10">
            <a:extLst>
              <a:ext uri="{FF2B5EF4-FFF2-40B4-BE49-F238E27FC236}">
                <a16:creationId xmlns:a16="http://schemas.microsoft.com/office/drawing/2014/main" id="{358D7AB3-AFCD-687B-5195-0B3114881C3C}"/>
              </a:ext>
            </a:extLst>
          </p:cNvPr>
          <p:cNvGrpSpPr/>
          <p:nvPr/>
        </p:nvGrpSpPr>
        <p:grpSpPr>
          <a:xfrm>
            <a:off x="777631" y="3564215"/>
            <a:ext cx="3417700" cy="738664"/>
            <a:chOff x="5591800" y="476044"/>
            <a:chExt cx="3583987" cy="1223928"/>
          </a:xfrm>
        </p:grpSpPr>
        <p:sp>
          <p:nvSpPr>
            <p:cNvPr id="12" name="フリーフォーム: 図形 11">
              <a:extLst>
                <a:ext uri="{FF2B5EF4-FFF2-40B4-BE49-F238E27FC236}">
                  <a16:creationId xmlns:a16="http://schemas.microsoft.com/office/drawing/2014/main" id="{0084DB96-1F83-E60D-D592-00A942EB977C}"/>
                </a:ext>
              </a:extLst>
            </p:cNvPr>
            <p:cNvSpPr/>
            <p:nvPr/>
          </p:nvSpPr>
          <p:spPr>
            <a:xfrm rot="5111326">
              <a:off x="5772056" y="832120"/>
              <a:ext cx="468207" cy="828719"/>
            </a:xfrm>
            <a:custGeom>
              <a:avLst/>
              <a:gdLst>
                <a:gd name="connsiteX0" fmla="*/ 11820 w 742809"/>
                <a:gd name="connsiteY0" fmla="*/ 0 h 1216155"/>
                <a:gd name="connsiteX1" fmla="*/ 733339 w 742809"/>
                <a:gd name="connsiteY1" fmla="*/ 0 h 1216155"/>
                <a:gd name="connsiteX2" fmla="*/ 733339 w 742809"/>
                <a:gd name="connsiteY2" fmla="*/ 297244 h 1216155"/>
                <a:gd name="connsiteX3" fmla="*/ 742809 w 742809"/>
                <a:gd name="connsiteY3" fmla="*/ 289573 h 1216155"/>
                <a:gd name="connsiteX4" fmla="*/ 739514 w 742809"/>
                <a:gd name="connsiteY4" fmla="*/ 1216155 h 1216155"/>
                <a:gd name="connsiteX5" fmla="*/ 380559 w 742809"/>
                <a:gd name="connsiteY5" fmla="*/ 773020 h 1216155"/>
                <a:gd name="connsiteX6" fmla="*/ 0 w 742809"/>
                <a:gd name="connsiteY6" fmla="*/ 1215859 h 1216155"/>
                <a:gd name="connsiteX7" fmla="*/ 11957 w 742809"/>
                <a:gd name="connsiteY7" fmla="*/ 747387 h 1216155"/>
                <a:gd name="connsiteX8" fmla="*/ 11820 w 742809"/>
                <a:gd name="connsiteY8" fmla="*/ 747387 h 1216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2809" h="1216155">
                  <a:moveTo>
                    <a:pt x="11820" y="0"/>
                  </a:moveTo>
                  <a:lnTo>
                    <a:pt x="733339" y="0"/>
                  </a:lnTo>
                  <a:lnTo>
                    <a:pt x="733339" y="297244"/>
                  </a:lnTo>
                  <a:lnTo>
                    <a:pt x="742809" y="289573"/>
                  </a:lnTo>
                  <a:lnTo>
                    <a:pt x="739514" y="1216155"/>
                  </a:lnTo>
                  <a:lnTo>
                    <a:pt x="380559" y="773020"/>
                  </a:lnTo>
                  <a:lnTo>
                    <a:pt x="0" y="1215859"/>
                  </a:lnTo>
                  <a:lnTo>
                    <a:pt x="11957" y="747387"/>
                  </a:lnTo>
                  <a:lnTo>
                    <a:pt x="11820" y="747387"/>
                  </a:lnTo>
                  <a:close/>
                </a:path>
              </a:pathLst>
            </a:custGeom>
            <a:solidFill>
              <a:schemeClr val="accent1">
                <a:lumMod val="75000"/>
              </a:schemeClr>
            </a:solidFill>
            <a:ln>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a:p>
          </p:txBody>
        </p:sp>
        <p:sp>
          <p:nvSpPr>
            <p:cNvPr id="13" name="フローチャート: 記憶データ 12">
              <a:extLst>
                <a:ext uri="{FF2B5EF4-FFF2-40B4-BE49-F238E27FC236}">
                  <a16:creationId xmlns:a16="http://schemas.microsoft.com/office/drawing/2014/main" id="{F281DCD7-1B64-9297-EBC9-FCCAD1D97C72}"/>
                </a:ext>
              </a:extLst>
            </p:cNvPr>
            <p:cNvSpPr/>
            <p:nvPr/>
          </p:nvSpPr>
          <p:spPr>
            <a:xfrm rot="5400000">
              <a:off x="7036441" y="-522076"/>
              <a:ext cx="905047" cy="2901288"/>
            </a:xfrm>
            <a:prstGeom prst="flowChartOnlineStorage">
              <a:avLst/>
            </a:prstGeom>
            <a:solidFill>
              <a:srgbClr val="3660AC"/>
            </a:solidFill>
            <a:ln>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 name="図 13">
              <a:extLst>
                <a:ext uri="{FF2B5EF4-FFF2-40B4-BE49-F238E27FC236}">
                  <a16:creationId xmlns:a16="http://schemas.microsoft.com/office/drawing/2014/main" id="{6FB98812-3ADC-33E8-E207-62ED1DFF343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864" b="92517" l="7237" r="90461">
                          <a14:foregroundMark x1="9868" y1="60544" x2="9868" y2="60544"/>
                          <a14:foregroundMark x1="7237" y1="76531" x2="7237" y2="76531"/>
                          <a14:foregroundMark x1="55921" y1="92857" x2="55921" y2="92857"/>
                          <a14:foregroundMark x1="90461" y1="77551" x2="90461" y2="77551"/>
                        </a14:backgroundRemoval>
                      </a14:imgEffect>
                    </a14:imgLayer>
                  </a14:imgProps>
                </a:ext>
              </a:extLst>
            </a:blip>
            <a:stretch>
              <a:fillRect/>
            </a:stretch>
          </p:blipFill>
          <p:spPr>
            <a:xfrm>
              <a:off x="8545168" y="957021"/>
              <a:ext cx="630619" cy="742951"/>
            </a:xfrm>
            <a:prstGeom prst="rect">
              <a:avLst/>
            </a:prstGeom>
          </p:spPr>
        </p:pic>
        <p:sp>
          <p:nvSpPr>
            <p:cNvPr id="16" name="テキスト ボックス 15">
              <a:extLst>
                <a:ext uri="{FF2B5EF4-FFF2-40B4-BE49-F238E27FC236}">
                  <a16:creationId xmlns:a16="http://schemas.microsoft.com/office/drawing/2014/main" id="{06A8F73F-2921-9951-09D3-1C8291F184BC}"/>
                </a:ext>
              </a:extLst>
            </p:cNvPr>
            <p:cNvSpPr txBox="1"/>
            <p:nvPr/>
          </p:nvSpPr>
          <p:spPr>
            <a:xfrm>
              <a:off x="6113223" y="591693"/>
              <a:ext cx="2826384" cy="400110"/>
            </a:xfrm>
            <a:prstGeom prst="rect">
              <a:avLst/>
            </a:prstGeom>
            <a:noFill/>
            <a:scene3d>
              <a:camera prst="perspectiveFront"/>
              <a:lightRig rig="threePt" dir="t"/>
            </a:scene3d>
          </p:spPr>
          <p:txBody>
            <a:bodyPr wrap="square" rtlCol="0">
              <a:spAutoFit/>
            </a:bodyPr>
            <a:lstStyle/>
            <a:p>
              <a:pPr algn="ctr"/>
              <a:r>
                <a:rPr kumimoji="1" lang="ja-JP" altLang="en-US" sz="2000" b="1" spc="300" dirty="0">
                  <a:solidFill>
                    <a:schemeClr val="bg1"/>
                  </a:solidFill>
                  <a:latin typeface="BIZ UDPゴシック" panose="020B0400000000000000" pitchFamily="50" charset="-128"/>
                  <a:ea typeface="BIZ UDPゴシック" panose="020B0400000000000000" pitchFamily="50" charset="-128"/>
                </a:rPr>
                <a:t>指導検査のポイント</a:t>
              </a:r>
            </a:p>
          </p:txBody>
        </p:sp>
      </p:grpSp>
      <p:pic>
        <p:nvPicPr>
          <p:cNvPr id="6" name="図 5">
            <a:extLst>
              <a:ext uri="{FF2B5EF4-FFF2-40B4-BE49-F238E27FC236}">
                <a16:creationId xmlns:a16="http://schemas.microsoft.com/office/drawing/2014/main" id="{847D2786-0320-69B3-3D70-CF501FF43956}"/>
              </a:ext>
            </a:extLst>
          </p:cNvPr>
          <p:cNvPicPr>
            <a:picLocks noChangeAspect="1"/>
          </p:cNvPicPr>
          <p:nvPr/>
        </p:nvPicPr>
        <p:blipFill>
          <a:blip r:embed="rId7"/>
          <a:stretch>
            <a:fillRect/>
          </a:stretch>
        </p:blipFill>
        <p:spPr>
          <a:xfrm>
            <a:off x="4076170" y="5190644"/>
            <a:ext cx="1781424" cy="1028844"/>
          </a:xfrm>
          <a:prstGeom prst="rect">
            <a:avLst/>
          </a:prstGeom>
        </p:spPr>
      </p:pic>
      <p:sp>
        <p:nvSpPr>
          <p:cNvPr id="7" name="フリーフォーム: 図形 6">
            <a:extLst>
              <a:ext uri="{FF2B5EF4-FFF2-40B4-BE49-F238E27FC236}">
                <a16:creationId xmlns:a16="http://schemas.microsoft.com/office/drawing/2014/main" id="{2C32F3AA-A728-B726-8FCE-E007CB0819DF}"/>
              </a:ext>
            </a:extLst>
          </p:cNvPr>
          <p:cNvSpPr/>
          <p:nvPr/>
        </p:nvSpPr>
        <p:spPr>
          <a:xfrm>
            <a:off x="5857594" y="5176838"/>
            <a:ext cx="4868843" cy="899025"/>
          </a:xfrm>
          <a:custGeom>
            <a:avLst/>
            <a:gdLst>
              <a:gd name="connsiteX0" fmla="*/ 180975 w 2238376"/>
              <a:gd name="connsiteY0" fmla="*/ 242887 h 485776"/>
              <a:gd name="connsiteX1" fmla="*/ 180975 w 2238376"/>
              <a:gd name="connsiteY1" fmla="*/ 242888 h 485776"/>
              <a:gd name="connsiteX2" fmla="*/ 180975 w 2238376"/>
              <a:gd name="connsiteY2" fmla="*/ 242888 h 485776"/>
              <a:gd name="connsiteX3" fmla="*/ 423863 w 2238376"/>
              <a:gd name="connsiteY3" fmla="*/ 0 h 485776"/>
              <a:gd name="connsiteX4" fmla="*/ 1995488 w 2238376"/>
              <a:gd name="connsiteY4" fmla="*/ 0 h 485776"/>
              <a:gd name="connsiteX5" fmla="*/ 2238376 w 2238376"/>
              <a:gd name="connsiteY5" fmla="*/ 242888 h 485776"/>
              <a:gd name="connsiteX6" fmla="*/ 2238375 w 2238376"/>
              <a:gd name="connsiteY6" fmla="*/ 242888 h 485776"/>
              <a:gd name="connsiteX7" fmla="*/ 1995487 w 2238376"/>
              <a:gd name="connsiteY7" fmla="*/ 485776 h 485776"/>
              <a:gd name="connsiteX8" fmla="*/ 423863 w 2238376"/>
              <a:gd name="connsiteY8" fmla="*/ 485775 h 485776"/>
              <a:gd name="connsiteX9" fmla="*/ 200063 w 2238376"/>
              <a:gd name="connsiteY9" fmla="*/ 337430 h 485776"/>
              <a:gd name="connsiteX10" fmla="*/ 193723 w 2238376"/>
              <a:gd name="connsiteY10" fmla="*/ 306029 h 485776"/>
              <a:gd name="connsiteX11" fmla="*/ 0 w 2238376"/>
              <a:gd name="connsiteY11" fmla="*/ 276225 h 485776"/>
              <a:gd name="connsiteX12" fmla="*/ 182051 w 2238376"/>
              <a:gd name="connsiteY12" fmla="*/ 248217 h 485776"/>
              <a:gd name="connsiteX13" fmla="*/ 180975 w 2238376"/>
              <a:gd name="connsiteY13" fmla="*/ 242888 h 485776"/>
              <a:gd name="connsiteX14" fmla="*/ 200063 w 2238376"/>
              <a:gd name="connsiteY14" fmla="*/ 148345 h 485776"/>
              <a:gd name="connsiteX15" fmla="*/ 423863 w 2238376"/>
              <a:gd name="connsiteY15" fmla="*/ 0 h 485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38376" h="485776">
                <a:moveTo>
                  <a:pt x="180975" y="242887"/>
                </a:moveTo>
                <a:lnTo>
                  <a:pt x="180975" y="242888"/>
                </a:lnTo>
                <a:lnTo>
                  <a:pt x="180975" y="242888"/>
                </a:lnTo>
                <a:close/>
                <a:moveTo>
                  <a:pt x="423863" y="0"/>
                </a:moveTo>
                <a:lnTo>
                  <a:pt x="1995488" y="0"/>
                </a:lnTo>
                <a:cubicBezTo>
                  <a:pt x="2129631" y="0"/>
                  <a:pt x="2238376" y="108745"/>
                  <a:pt x="2238376" y="242888"/>
                </a:cubicBezTo>
                <a:lnTo>
                  <a:pt x="2238375" y="242888"/>
                </a:lnTo>
                <a:cubicBezTo>
                  <a:pt x="2238375" y="377031"/>
                  <a:pt x="2129630" y="485776"/>
                  <a:pt x="1995487" y="485776"/>
                </a:cubicBezTo>
                <a:lnTo>
                  <a:pt x="423863" y="485775"/>
                </a:lnTo>
                <a:cubicBezTo>
                  <a:pt x="323256" y="485775"/>
                  <a:pt x="236935" y="424606"/>
                  <a:pt x="200063" y="337430"/>
                </a:cubicBezTo>
                <a:lnTo>
                  <a:pt x="193723" y="306029"/>
                </a:lnTo>
                <a:lnTo>
                  <a:pt x="0" y="276225"/>
                </a:lnTo>
                <a:lnTo>
                  <a:pt x="182051" y="248217"/>
                </a:lnTo>
                <a:lnTo>
                  <a:pt x="180975" y="242888"/>
                </a:lnTo>
                <a:lnTo>
                  <a:pt x="200063" y="148345"/>
                </a:lnTo>
                <a:cubicBezTo>
                  <a:pt x="236935" y="61169"/>
                  <a:pt x="323256" y="0"/>
                  <a:pt x="423863" y="0"/>
                </a:cubicBezTo>
                <a:close/>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8" name="テキスト ボックス 7">
            <a:extLst>
              <a:ext uri="{FF2B5EF4-FFF2-40B4-BE49-F238E27FC236}">
                <a16:creationId xmlns:a16="http://schemas.microsoft.com/office/drawing/2014/main" id="{8FB226B4-23E3-8EE6-BD91-4B7098A6E2BF}"/>
              </a:ext>
            </a:extLst>
          </p:cNvPr>
          <p:cNvSpPr txBox="1"/>
          <p:nvPr/>
        </p:nvSpPr>
        <p:spPr>
          <a:xfrm>
            <a:off x="6577809" y="5237455"/>
            <a:ext cx="4148628" cy="830997"/>
          </a:xfrm>
          <a:prstGeom prst="rect">
            <a:avLst/>
          </a:prstGeom>
          <a:noFill/>
        </p:spPr>
        <p:txBody>
          <a:bodyPr wrap="square" rtlCol="0">
            <a:spAutoFit/>
          </a:bodyPr>
          <a:lstStyle/>
          <a:p>
            <a:r>
              <a:rPr kumimoji="1" lang="ja-JP" altLang="en-US" sz="1600" dirty="0">
                <a:latin typeface="BIZ UDPゴシック" panose="020B0400000000000000" pitchFamily="50" charset="-128"/>
                <a:ea typeface="BIZ UDPゴシック" panose="020B0400000000000000" pitchFamily="50" charset="-128"/>
              </a:rPr>
              <a:t>「障害者」虐待の内容を実施したことが</a:t>
            </a:r>
            <a:endParaRPr kumimoji="1" lang="en-US" altLang="ja-JP" sz="1600" dirty="0">
              <a:latin typeface="BIZ UDPゴシック" panose="020B0400000000000000" pitchFamily="50" charset="-128"/>
              <a:ea typeface="BIZ UDPゴシック" panose="020B0400000000000000" pitchFamily="50" charset="-128"/>
            </a:endParaRPr>
          </a:p>
          <a:p>
            <a:r>
              <a:rPr kumimoji="1" lang="ja-JP" altLang="en-US" sz="1600" dirty="0">
                <a:latin typeface="BIZ UDPゴシック" panose="020B0400000000000000" pitchFamily="50" charset="-128"/>
                <a:ea typeface="BIZ UDPゴシック" panose="020B0400000000000000" pitchFamily="50" charset="-128"/>
              </a:rPr>
              <a:t>客観的に見てわかるように、研修の記録を取ってください。</a:t>
            </a:r>
          </a:p>
        </p:txBody>
      </p:sp>
      <p:sp>
        <p:nvSpPr>
          <p:cNvPr id="9" name="テキスト ボックス 8">
            <a:extLst>
              <a:ext uri="{FF2B5EF4-FFF2-40B4-BE49-F238E27FC236}">
                <a16:creationId xmlns:a16="http://schemas.microsoft.com/office/drawing/2014/main" id="{BA87BE16-E97A-BD0D-B90A-2EF8623C9D89}"/>
              </a:ext>
            </a:extLst>
          </p:cNvPr>
          <p:cNvSpPr txBox="1"/>
          <p:nvPr/>
        </p:nvSpPr>
        <p:spPr>
          <a:xfrm>
            <a:off x="1378027" y="4228313"/>
            <a:ext cx="9149820" cy="923330"/>
          </a:xfrm>
          <a:prstGeom prst="rect">
            <a:avLst/>
          </a:prstGeom>
          <a:noFill/>
        </p:spPr>
        <p:txBody>
          <a:bodyPr wrap="square" rtlCol="0">
            <a:spAutoFit/>
          </a:bodyPr>
          <a:lstStyle/>
          <a:p>
            <a:r>
              <a:rPr lang="ja-JP" altLang="en-US" sz="1800" dirty="0">
                <a:effectLst/>
                <a:latin typeface="BIZ UDPゴシック" panose="020B0400000000000000" pitchFamily="50" charset="-128"/>
                <a:ea typeface="BIZ UDPゴシック" panose="020B0400000000000000" pitchFamily="50" charset="-128"/>
              </a:rPr>
              <a:t>介護サービスを併設している場合、研修内容が「高齢者虐待」に特化したものになりがちです。</a:t>
            </a:r>
            <a:r>
              <a:rPr lang="ja-JP" altLang="en-US" sz="1800" dirty="0">
                <a:solidFill>
                  <a:srgbClr val="FF0000"/>
                </a:solidFill>
                <a:effectLst/>
                <a:latin typeface="BIZ UDPゴシック" panose="020B0400000000000000" pitchFamily="50" charset="-128"/>
                <a:ea typeface="BIZ UDPゴシック" panose="020B0400000000000000" pitchFamily="50" charset="-128"/>
              </a:rPr>
              <a:t>介護サービスと一体的に行う場合は、「障害者」虐待を想定した内容も盛り込み、研修記録にも明記することが大切です。</a:t>
            </a:r>
            <a:endParaRPr kumimoji="1" lang="ja-JP" altLang="en-US" dirty="0">
              <a:latin typeface="BIZ UDPゴシック" panose="020B0400000000000000" pitchFamily="50" charset="-128"/>
              <a:ea typeface="BIZ UDPゴシック" panose="020B0400000000000000" pitchFamily="50" charset="-128"/>
            </a:endParaRPr>
          </a:p>
        </p:txBody>
      </p:sp>
      <p:pic>
        <p:nvPicPr>
          <p:cNvPr id="47" name="オーディオ 46">
            <a:hlinkClick r:id="" action="ppaction://media"/>
            <a:extLst>
              <a:ext uri="{FF2B5EF4-FFF2-40B4-BE49-F238E27FC236}">
                <a16:creationId xmlns:a16="http://schemas.microsoft.com/office/drawing/2014/main" id="{71F628FA-71B5-538B-8A87-1B22B3F28D58}"/>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38117091"/>
      </p:ext>
    </p:extLst>
  </p:cSld>
  <p:clrMapOvr>
    <a:masterClrMapping/>
  </p:clrMapOvr>
  <mc:AlternateContent xmlns:mc="http://schemas.openxmlformats.org/markup-compatibility/2006" xmlns:p14="http://schemas.microsoft.com/office/powerpoint/2010/main">
    <mc:Choice Requires="p14">
      <p:transition spd="slow" p14:dur="2000" advTm="25116"/>
    </mc:Choice>
    <mc:Fallback xmlns="">
      <p:transition spd="slow" advTm="251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四角形: 角を丸くする 10">
            <a:extLst>
              <a:ext uri="{FF2B5EF4-FFF2-40B4-BE49-F238E27FC236}">
                <a16:creationId xmlns:a16="http://schemas.microsoft.com/office/drawing/2014/main" id="{B7281CD7-24C8-BE6E-CE0A-A3F6FB971412}"/>
              </a:ext>
            </a:extLst>
          </p:cNvPr>
          <p:cNvSpPr/>
          <p:nvPr/>
        </p:nvSpPr>
        <p:spPr>
          <a:xfrm>
            <a:off x="912014" y="872318"/>
            <a:ext cx="2612572" cy="738664"/>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テキスト ボックス 6">
            <a:extLst>
              <a:ext uri="{FF2B5EF4-FFF2-40B4-BE49-F238E27FC236}">
                <a16:creationId xmlns:a16="http://schemas.microsoft.com/office/drawing/2014/main" id="{91F180E3-0957-DC73-3D07-715938BD6EE1}"/>
              </a:ext>
            </a:extLst>
          </p:cNvPr>
          <p:cNvSpPr txBox="1"/>
          <p:nvPr/>
        </p:nvSpPr>
        <p:spPr>
          <a:xfrm>
            <a:off x="1189599" y="1002947"/>
            <a:ext cx="3302706" cy="738664"/>
          </a:xfrm>
          <a:prstGeom prst="rect">
            <a:avLst/>
          </a:prstGeom>
          <a:noFill/>
        </p:spPr>
        <p:txBody>
          <a:bodyPr wrap="square" rtlCol="0">
            <a:spAutoFit/>
          </a:bodyPr>
          <a:lstStyle/>
          <a:p>
            <a:r>
              <a:rPr lang="ja-JP" altLang="ja-JP" sz="2400" b="1" dirty="0">
                <a:effectLst/>
                <a:latin typeface="BIZ UDPゴシック" panose="020B0400000000000000" pitchFamily="50" charset="-128"/>
                <a:ea typeface="BIZ UDPゴシック" panose="020B0400000000000000" pitchFamily="50" charset="-128"/>
                <a:cs typeface="Times New Roman" panose="02020603050405020304" pitchFamily="18" charset="0"/>
              </a:rPr>
              <a:t>担当者の設置</a:t>
            </a:r>
            <a:endParaRPr lang="ja-JP" altLang="ja-JP" sz="24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endParaRPr kumimoji="1" lang="ja-JP" altLang="en-US" dirty="0">
              <a:latin typeface="BIZ UDPゴシック" panose="020B0400000000000000" pitchFamily="50" charset="-128"/>
              <a:ea typeface="BIZ UDPゴシック" panose="020B0400000000000000" pitchFamily="50" charset="-128"/>
            </a:endParaRPr>
          </a:p>
        </p:txBody>
      </p:sp>
      <p:sp>
        <p:nvSpPr>
          <p:cNvPr id="14" name="テキスト ボックス 13">
            <a:extLst>
              <a:ext uri="{FF2B5EF4-FFF2-40B4-BE49-F238E27FC236}">
                <a16:creationId xmlns:a16="http://schemas.microsoft.com/office/drawing/2014/main" id="{C3D2BED3-E511-A570-2303-5734D01424E0}"/>
              </a:ext>
            </a:extLst>
          </p:cNvPr>
          <p:cNvSpPr txBox="1"/>
          <p:nvPr/>
        </p:nvSpPr>
        <p:spPr>
          <a:xfrm>
            <a:off x="8280627" y="440064"/>
            <a:ext cx="4186237" cy="646331"/>
          </a:xfrm>
          <a:prstGeom prst="rect">
            <a:avLst/>
          </a:prstGeom>
          <a:noFill/>
        </p:spPr>
        <p:txBody>
          <a:bodyPr wrap="square" rtlCol="0">
            <a:spAutoFit/>
          </a:bodyPr>
          <a:lstStyle/>
          <a:p>
            <a:r>
              <a:rPr lang="ja-JP" altLang="ja-JP" sz="1800" kern="100" dirty="0">
                <a:effectLst/>
                <a:latin typeface="HGP創英角ﾎﾟｯﾌﾟ体" panose="040B0A00000000000000" pitchFamily="50" charset="-128"/>
                <a:ea typeface="HGP創英角ﾎﾟｯﾌﾟ体" panose="040B0A00000000000000" pitchFamily="50" charset="-128"/>
                <a:cs typeface="Times New Roman" panose="02020603050405020304" pitchFamily="18" charset="0"/>
              </a:rPr>
              <a:t>①虐待</a:t>
            </a:r>
            <a:r>
              <a:rPr lang="ja-JP" altLang="ja-JP" sz="1600" kern="100" dirty="0">
                <a:effectLst/>
                <a:latin typeface="HGP創英角ﾎﾟｯﾌﾟ体" panose="040B0A00000000000000" pitchFamily="50" charset="-128"/>
                <a:ea typeface="HGP創英角ﾎﾟｯﾌﾟ体" panose="040B0A00000000000000" pitchFamily="50" charset="-128"/>
                <a:cs typeface="Times New Roman" panose="02020603050405020304" pitchFamily="18" charset="0"/>
              </a:rPr>
              <a:t>防止</a:t>
            </a:r>
            <a:r>
              <a:rPr lang="ja-JP" altLang="ja-JP" sz="1800" kern="100" dirty="0">
                <a:effectLst/>
                <a:latin typeface="HGP創英角ﾎﾟｯﾌﾟ体" panose="040B0A00000000000000" pitchFamily="50" charset="-128"/>
                <a:ea typeface="HGP創英角ﾎﾟｯﾌﾟ体" panose="040B0A00000000000000" pitchFamily="50" charset="-128"/>
                <a:cs typeface="Times New Roman" panose="02020603050405020304" pitchFamily="18" charset="0"/>
              </a:rPr>
              <a:t>措置未実施減算（新設</a:t>
            </a:r>
            <a:r>
              <a:rPr lang="ja-JP" altLang="en-US" sz="1800" kern="100" dirty="0">
                <a:effectLst/>
                <a:latin typeface="HGP創英角ﾎﾟｯﾌﾟ体" panose="040B0A00000000000000" pitchFamily="50" charset="-128"/>
                <a:ea typeface="HGP創英角ﾎﾟｯﾌﾟ体" panose="040B0A00000000000000" pitchFamily="50" charset="-128"/>
                <a:cs typeface="Times New Roman" panose="02020603050405020304" pitchFamily="18" charset="0"/>
              </a:rPr>
              <a:t>）</a:t>
            </a:r>
            <a:endParaRPr lang="en-US" altLang="ja-JP" sz="1800" kern="100" dirty="0">
              <a:effectLst/>
              <a:latin typeface="HGP創英角ﾎﾟｯﾌﾟ体" panose="040B0A00000000000000" pitchFamily="50" charset="-128"/>
              <a:ea typeface="HGP創英角ﾎﾟｯﾌﾟ体" panose="040B0A00000000000000" pitchFamily="50" charset="-128"/>
              <a:cs typeface="Times New Roman" panose="02020603050405020304" pitchFamily="18" charset="0"/>
            </a:endParaRPr>
          </a:p>
          <a:p>
            <a:endParaRPr kumimoji="1" lang="ja-JP" altLang="en-US" dirty="0"/>
          </a:p>
        </p:txBody>
      </p:sp>
      <p:sp>
        <p:nvSpPr>
          <p:cNvPr id="3" name="テキスト ボックス 2">
            <a:extLst>
              <a:ext uri="{FF2B5EF4-FFF2-40B4-BE49-F238E27FC236}">
                <a16:creationId xmlns:a16="http://schemas.microsoft.com/office/drawing/2014/main" id="{1AA4EEDE-F759-7944-5AB2-8185C7B6C92F}"/>
              </a:ext>
            </a:extLst>
          </p:cNvPr>
          <p:cNvSpPr txBox="1"/>
          <p:nvPr/>
        </p:nvSpPr>
        <p:spPr>
          <a:xfrm>
            <a:off x="1189599" y="1746936"/>
            <a:ext cx="8593030" cy="2523768"/>
          </a:xfrm>
          <a:prstGeom prst="rect">
            <a:avLst/>
          </a:prstGeom>
          <a:noFill/>
        </p:spPr>
        <p:txBody>
          <a:bodyPr wrap="square" rtlCol="0">
            <a:spAutoFit/>
          </a:bodyPr>
          <a:lstStyle/>
          <a:p>
            <a:r>
              <a:rPr lang="ja-JP" altLang="en-US" sz="2000" dirty="0">
                <a:effectLst/>
                <a:latin typeface="BIZ UDPゴシック" panose="020B0400000000000000" pitchFamily="50" charset="-128"/>
                <a:ea typeface="BIZ UDPゴシック" panose="020B0400000000000000" pitchFamily="50" charset="-128"/>
              </a:rPr>
              <a:t>通常は管理者が務めることが多いです。</a:t>
            </a:r>
            <a:endParaRPr lang="en-US" altLang="ja-JP" sz="2000" dirty="0">
              <a:effectLst/>
              <a:latin typeface="BIZ UDPゴシック" panose="020B0400000000000000" pitchFamily="50" charset="-128"/>
              <a:ea typeface="BIZ UDPゴシック" panose="020B0400000000000000" pitchFamily="50" charset="-128"/>
            </a:endParaRPr>
          </a:p>
          <a:p>
            <a:br>
              <a:rPr lang="ja-JP" altLang="en-US" sz="2000" dirty="0">
                <a:effectLst/>
                <a:latin typeface="BIZ UDPゴシック" panose="020B0400000000000000" pitchFamily="50" charset="-128"/>
                <a:ea typeface="BIZ UDPゴシック" panose="020B0400000000000000" pitchFamily="50" charset="-128"/>
              </a:rPr>
            </a:br>
            <a:endParaRPr lang="en-US" altLang="ja-JP" sz="2000" dirty="0">
              <a:effectLst/>
              <a:latin typeface="BIZ UDPゴシック" panose="020B0400000000000000" pitchFamily="50" charset="-128"/>
              <a:ea typeface="BIZ UDPゴシック" panose="020B0400000000000000" pitchFamily="50" charset="-128"/>
            </a:endParaRPr>
          </a:p>
          <a:p>
            <a:endParaRPr lang="en-US" altLang="ja-JP" sz="2000" dirty="0">
              <a:latin typeface="BIZ UDPゴシック" panose="020B0400000000000000" pitchFamily="50" charset="-128"/>
              <a:ea typeface="BIZ UDPゴシック" panose="020B0400000000000000" pitchFamily="50" charset="-128"/>
            </a:endParaRPr>
          </a:p>
          <a:p>
            <a:br>
              <a:rPr lang="ja-JP" altLang="en-US" sz="2000" dirty="0">
                <a:effectLst/>
                <a:latin typeface="BIZ UDPゴシック" panose="020B0400000000000000" pitchFamily="50" charset="-128"/>
                <a:ea typeface="BIZ UDPゴシック" panose="020B0400000000000000" pitchFamily="50" charset="-128"/>
              </a:rPr>
            </a:br>
            <a:r>
              <a:rPr lang="ja-JP" altLang="en-US" sz="2000" dirty="0">
                <a:effectLst/>
                <a:latin typeface="BIZ UDPゴシック" panose="020B0400000000000000" pitchFamily="50" charset="-128"/>
                <a:ea typeface="BIZ UDPゴシック" panose="020B0400000000000000" pitchFamily="50" charset="-128"/>
              </a:rPr>
              <a:t>　</a:t>
            </a:r>
            <a:r>
              <a:rPr lang="ja-JP" altLang="en-US" sz="2000" dirty="0">
                <a:solidFill>
                  <a:srgbClr val="FF0000"/>
                </a:solidFill>
                <a:effectLst/>
                <a:latin typeface="BIZ UDPゴシック" panose="020B0400000000000000" pitchFamily="50" charset="-128"/>
                <a:ea typeface="BIZ UDPゴシック" panose="020B0400000000000000" pitchFamily="50" charset="-128"/>
              </a:rPr>
              <a:t>重要事項説明書、運営規程、（作成していれば）虐待防止委員会設置要綱等、何らかの書面に担当者が明記されていることを確認します。</a:t>
            </a:r>
          </a:p>
          <a:p>
            <a:endParaRPr kumimoji="1" lang="ja-JP" altLang="en-US" dirty="0">
              <a:latin typeface="BIZ UDPゴシック" panose="020B0400000000000000" pitchFamily="50" charset="-128"/>
              <a:ea typeface="BIZ UDPゴシック" panose="020B0400000000000000" pitchFamily="50" charset="-128"/>
            </a:endParaRPr>
          </a:p>
        </p:txBody>
      </p:sp>
      <p:grpSp>
        <p:nvGrpSpPr>
          <p:cNvPr id="5" name="グループ化 4">
            <a:extLst>
              <a:ext uri="{FF2B5EF4-FFF2-40B4-BE49-F238E27FC236}">
                <a16:creationId xmlns:a16="http://schemas.microsoft.com/office/drawing/2014/main" id="{1103E95B-4E36-ADCA-BC64-DC220462BE02}"/>
              </a:ext>
            </a:extLst>
          </p:cNvPr>
          <p:cNvGrpSpPr/>
          <p:nvPr/>
        </p:nvGrpSpPr>
        <p:grpSpPr>
          <a:xfrm>
            <a:off x="1201021" y="2505163"/>
            <a:ext cx="3417700" cy="716738"/>
            <a:chOff x="5591800" y="512375"/>
            <a:chExt cx="3583987" cy="1187597"/>
          </a:xfrm>
        </p:grpSpPr>
        <p:sp>
          <p:nvSpPr>
            <p:cNvPr id="6" name="フリーフォーム: 図形 5">
              <a:extLst>
                <a:ext uri="{FF2B5EF4-FFF2-40B4-BE49-F238E27FC236}">
                  <a16:creationId xmlns:a16="http://schemas.microsoft.com/office/drawing/2014/main" id="{8F33F450-9C24-0944-5791-002111836205}"/>
                </a:ext>
              </a:extLst>
            </p:cNvPr>
            <p:cNvSpPr/>
            <p:nvPr/>
          </p:nvSpPr>
          <p:spPr>
            <a:xfrm rot="5111326">
              <a:off x="5772056" y="832120"/>
              <a:ext cx="468207" cy="828719"/>
            </a:xfrm>
            <a:custGeom>
              <a:avLst/>
              <a:gdLst>
                <a:gd name="connsiteX0" fmla="*/ 11820 w 742809"/>
                <a:gd name="connsiteY0" fmla="*/ 0 h 1216155"/>
                <a:gd name="connsiteX1" fmla="*/ 733339 w 742809"/>
                <a:gd name="connsiteY1" fmla="*/ 0 h 1216155"/>
                <a:gd name="connsiteX2" fmla="*/ 733339 w 742809"/>
                <a:gd name="connsiteY2" fmla="*/ 297244 h 1216155"/>
                <a:gd name="connsiteX3" fmla="*/ 742809 w 742809"/>
                <a:gd name="connsiteY3" fmla="*/ 289573 h 1216155"/>
                <a:gd name="connsiteX4" fmla="*/ 739514 w 742809"/>
                <a:gd name="connsiteY4" fmla="*/ 1216155 h 1216155"/>
                <a:gd name="connsiteX5" fmla="*/ 380559 w 742809"/>
                <a:gd name="connsiteY5" fmla="*/ 773020 h 1216155"/>
                <a:gd name="connsiteX6" fmla="*/ 0 w 742809"/>
                <a:gd name="connsiteY6" fmla="*/ 1215859 h 1216155"/>
                <a:gd name="connsiteX7" fmla="*/ 11957 w 742809"/>
                <a:gd name="connsiteY7" fmla="*/ 747387 h 1216155"/>
                <a:gd name="connsiteX8" fmla="*/ 11820 w 742809"/>
                <a:gd name="connsiteY8" fmla="*/ 747387 h 1216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2809" h="1216155">
                  <a:moveTo>
                    <a:pt x="11820" y="0"/>
                  </a:moveTo>
                  <a:lnTo>
                    <a:pt x="733339" y="0"/>
                  </a:lnTo>
                  <a:lnTo>
                    <a:pt x="733339" y="297244"/>
                  </a:lnTo>
                  <a:lnTo>
                    <a:pt x="742809" y="289573"/>
                  </a:lnTo>
                  <a:lnTo>
                    <a:pt x="739514" y="1216155"/>
                  </a:lnTo>
                  <a:lnTo>
                    <a:pt x="380559" y="773020"/>
                  </a:lnTo>
                  <a:lnTo>
                    <a:pt x="0" y="1215859"/>
                  </a:lnTo>
                  <a:lnTo>
                    <a:pt x="11957" y="747387"/>
                  </a:lnTo>
                  <a:lnTo>
                    <a:pt x="11820" y="747387"/>
                  </a:lnTo>
                  <a:close/>
                </a:path>
              </a:pathLst>
            </a:custGeom>
            <a:solidFill>
              <a:schemeClr val="accent1">
                <a:lumMod val="75000"/>
              </a:schemeClr>
            </a:solidFill>
            <a:ln>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a:p>
          </p:txBody>
        </p:sp>
        <p:sp>
          <p:nvSpPr>
            <p:cNvPr id="8" name="フローチャート: 記憶データ 7">
              <a:extLst>
                <a:ext uri="{FF2B5EF4-FFF2-40B4-BE49-F238E27FC236}">
                  <a16:creationId xmlns:a16="http://schemas.microsoft.com/office/drawing/2014/main" id="{F99A4986-875F-A7AD-7CEC-FC8E449B7878}"/>
                </a:ext>
              </a:extLst>
            </p:cNvPr>
            <p:cNvSpPr/>
            <p:nvPr/>
          </p:nvSpPr>
          <p:spPr>
            <a:xfrm rot="5400000">
              <a:off x="7035804" y="-485745"/>
              <a:ext cx="905047" cy="2901288"/>
            </a:xfrm>
            <a:prstGeom prst="flowChartOnlineStorage">
              <a:avLst/>
            </a:prstGeom>
            <a:solidFill>
              <a:srgbClr val="3660AC"/>
            </a:solidFill>
            <a:ln>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a:extLst>
                <a:ext uri="{FF2B5EF4-FFF2-40B4-BE49-F238E27FC236}">
                  <a16:creationId xmlns:a16="http://schemas.microsoft.com/office/drawing/2014/main" id="{C1D63487-BBFA-0E80-39E2-1DC279FD9FF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864" b="92517" l="7237" r="90461">
                          <a14:foregroundMark x1="9868" y1="60544" x2="9868" y2="60544"/>
                          <a14:foregroundMark x1="7237" y1="76531" x2="7237" y2="76531"/>
                          <a14:foregroundMark x1="55921" y1="92857" x2="55921" y2="92857"/>
                          <a14:foregroundMark x1="90461" y1="77551" x2="90461" y2="77551"/>
                        </a14:backgroundRemoval>
                      </a14:imgEffect>
                    </a14:imgLayer>
                  </a14:imgProps>
                </a:ext>
              </a:extLst>
            </a:blip>
            <a:stretch>
              <a:fillRect/>
            </a:stretch>
          </p:blipFill>
          <p:spPr>
            <a:xfrm>
              <a:off x="8545168" y="957021"/>
              <a:ext cx="630619" cy="742951"/>
            </a:xfrm>
            <a:prstGeom prst="rect">
              <a:avLst/>
            </a:prstGeom>
          </p:spPr>
        </p:pic>
        <p:sp>
          <p:nvSpPr>
            <p:cNvPr id="10" name="テキスト ボックス 9">
              <a:extLst>
                <a:ext uri="{FF2B5EF4-FFF2-40B4-BE49-F238E27FC236}">
                  <a16:creationId xmlns:a16="http://schemas.microsoft.com/office/drawing/2014/main" id="{B620897C-3AC5-2874-49B8-77C001DA0A6B}"/>
                </a:ext>
              </a:extLst>
            </p:cNvPr>
            <p:cNvSpPr txBox="1"/>
            <p:nvPr/>
          </p:nvSpPr>
          <p:spPr>
            <a:xfrm>
              <a:off x="6113223" y="591693"/>
              <a:ext cx="2826384" cy="400110"/>
            </a:xfrm>
            <a:prstGeom prst="rect">
              <a:avLst/>
            </a:prstGeom>
            <a:noFill/>
            <a:scene3d>
              <a:camera prst="perspectiveFront"/>
              <a:lightRig rig="threePt" dir="t"/>
            </a:scene3d>
          </p:spPr>
          <p:txBody>
            <a:bodyPr wrap="square" rtlCol="0">
              <a:spAutoFit/>
            </a:bodyPr>
            <a:lstStyle/>
            <a:p>
              <a:pPr algn="ctr"/>
              <a:r>
                <a:rPr kumimoji="1" lang="ja-JP" altLang="en-US" sz="2000" b="1" spc="300" dirty="0">
                  <a:solidFill>
                    <a:schemeClr val="bg1"/>
                  </a:solidFill>
                  <a:latin typeface="BIZ UDPゴシック" panose="020B0400000000000000" pitchFamily="50" charset="-128"/>
                  <a:ea typeface="BIZ UDPゴシック" panose="020B0400000000000000" pitchFamily="50" charset="-128"/>
                </a:rPr>
                <a:t>指導検査のポイント</a:t>
              </a:r>
            </a:p>
          </p:txBody>
        </p:sp>
      </p:grpSp>
      <p:sp>
        <p:nvSpPr>
          <p:cNvPr id="2" name="正方形/長方形 1">
            <a:extLst>
              <a:ext uri="{FF2B5EF4-FFF2-40B4-BE49-F238E27FC236}">
                <a16:creationId xmlns:a16="http://schemas.microsoft.com/office/drawing/2014/main" id="{7F3AE1D4-2EA7-22CB-937C-B5AC0094CC7D}"/>
              </a:ext>
            </a:extLst>
          </p:cNvPr>
          <p:cNvSpPr/>
          <p:nvPr/>
        </p:nvSpPr>
        <p:spPr>
          <a:xfrm>
            <a:off x="1189599" y="4485680"/>
            <a:ext cx="9797715" cy="1369374"/>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E1CF402B-9787-D564-4199-712AAC477E21}"/>
              </a:ext>
            </a:extLst>
          </p:cNvPr>
          <p:cNvSpPr txBox="1"/>
          <p:nvPr/>
        </p:nvSpPr>
        <p:spPr>
          <a:xfrm>
            <a:off x="1291970" y="4589861"/>
            <a:ext cx="9592971" cy="2031325"/>
          </a:xfrm>
          <a:prstGeom prst="rect">
            <a:avLst/>
          </a:prstGeom>
          <a:noFill/>
        </p:spPr>
        <p:txBody>
          <a:bodyPr wrap="square" rtlCol="0">
            <a:spAutoFit/>
          </a:bodyPr>
          <a:lstStyle/>
          <a:p>
            <a:r>
              <a:rPr kumimoji="1" lang="en-US" altLang="ja-JP" dirty="0">
                <a:latin typeface="BIZ UDPゴシック" panose="020B0400000000000000" pitchFamily="50" charset="-128"/>
                <a:ea typeface="BIZ UDPゴシック" panose="020B0400000000000000" pitchFamily="50" charset="-128"/>
              </a:rPr>
              <a:t>【</a:t>
            </a:r>
            <a:r>
              <a:rPr kumimoji="1" lang="ja-JP" altLang="en-US" dirty="0">
                <a:latin typeface="BIZ UDPゴシック" panose="020B0400000000000000" pitchFamily="50" charset="-128"/>
                <a:ea typeface="BIZ UDPゴシック" panose="020B0400000000000000" pitchFamily="50" charset="-128"/>
              </a:rPr>
              <a:t>参考資料</a:t>
            </a:r>
            <a:r>
              <a:rPr kumimoji="1" lang="en-US" altLang="ja-JP" dirty="0">
                <a:latin typeface="BIZ UDPゴシック" panose="020B0400000000000000" pitchFamily="50" charset="-128"/>
                <a:ea typeface="BIZ UDPゴシック" panose="020B0400000000000000" pitchFamily="50" charset="-128"/>
              </a:rPr>
              <a:t>】</a:t>
            </a:r>
          </a:p>
          <a:p>
            <a:r>
              <a:rPr lang="ja-JP" altLang="en-US" dirty="0">
                <a:latin typeface="BIZ UDPゴシック" panose="020B0400000000000000" pitchFamily="50" charset="-128"/>
                <a:ea typeface="BIZ UDPゴシック" panose="020B0400000000000000" pitchFamily="50" charset="-128"/>
              </a:rPr>
              <a:t>厚生労働省　社会・援護局　障害保健福祉部　障害福祉課　地域生活・発達障害者支援室　研修資料</a:t>
            </a:r>
            <a:endParaRPr lang="en-US" altLang="ja-JP"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　「障害者虐待防止委員会、身体的拘束等の適正化委員会と虐待防止責任者の役割」</a:t>
            </a:r>
            <a:endParaRPr lang="en-US" altLang="ja-JP" dirty="0">
              <a:latin typeface="BIZ UDPゴシック" panose="020B0400000000000000" pitchFamily="50" charset="-128"/>
              <a:ea typeface="BIZ UDPゴシック" panose="020B0400000000000000" pitchFamily="50" charset="-128"/>
            </a:endParaRPr>
          </a:p>
          <a:p>
            <a:endParaRPr kumimoji="1" lang="en-US" altLang="ja-JP" dirty="0">
              <a:latin typeface="BIZ UDPゴシック" panose="020B0400000000000000" pitchFamily="50" charset="-128"/>
              <a:ea typeface="BIZ UDPゴシック" panose="020B0400000000000000" pitchFamily="50" charset="-128"/>
            </a:endParaRPr>
          </a:p>
          <a:p>
            <a:endParaRPr lang="en-US" altLang="ja-JP" dirty="0">
              <a:latin typeface="BIZ UDPゴシック" panose="020B0400000000000000" pitchFamily="50" charset="-128"/>
              <a:ea typeface="BIZ UDPゴシック" panose="020B0400000000000000" pitchFamily="50" charset="-128"/>
            </a:endParaRPr>
          </a:p>
          <a:p>
            <a:endParaRPr kumimoji="1" lang="ja-JP" altLang="en-US" dirty="0">
              <a:latin typeface="BIZ UDPゴシック" panose="020B0400000000000000" pitchFamily="50" charset="-128"/>
              <a:ea typeface="BIZ UDPゴシック" panose="020B0400000000000000" pitchFamily="50" charset="-128"/>
            </a:endParaRPr>
          </a:p>
        </p:txBody>
      </p:sp>
      <p:pic>
        <p:nvPicPr>
          <p:cNvPr id="33" name="オーディオ 32">
            <a:hlinkClick r:id="" action="ppaction://media"/>
            <a:extLst>
              <a:ext uri="{FF2B5EF4-FFF2-40B4-BE49-F238E27FC236}">
                <a16:creationId xmlns:a16="http://schemas.microsoft.com/office/drawing/2014/main" id="{8E189B01-BF7C-3934-FAE4-09329BB946D8}"/>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82022569"/>
      </p:ext>
    </p:extLst>
  </p:cSld>
  <p:clrMapOvr>
    <a:masterClrMapping/>
  </p:clrMapOvr>
  <mc:AlternateContent xmlns:mc="http://schemas.openxmlformats.org/markup-compatibility/2006" xmlns:p14="http://schemas.microsoft.com/office/powerpoint/2010/main">
    <mc:Choice Requires="p14">
      <p:transition spd="slow" p14:dur="2000" advTm="19648"/>
    </mc:Choice>
    <mc:Fallback xmlns="">
      <p:transition spd="slow" advTm="196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3"/>
                </p:tgtEl>
              </p:cMediaNode>
            </p:audio>
          </p:childTnLst>
        </p:cTn>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3071</Words>
  <Application>Microsoft Office PowerPoint</Application>
  <PresentationFormat>ワイド画面</PresentationFormat>
  <Paragraphs>301</Paragraphs>
  <Slides>22</Slides>
  <Notes>22</Notes>
  <HiddenSlides>0</HiddenSlides>
  <MMClips>22</MMClips>
  <ScaleCrop>false</ScaleCrop>
  <HeadingPairs>
    <vt:vector size="6" baseType="variant">
      <vt:variant>
        <vt:lpstr>使用されているフォント</vt:lpstr>
      </vt:variant>
      <vt:variant>
        <vt:i4>9</vt:i4>
      </vt:variant>
      <vt:variant>
        <vt:lpstr>テーマ</vt:lpstr>
      </vt:variant>
      <vt:variant>
        <vt:i4>8</vt:i4>
      </vt:variant>
      <vt:variant>
        <vt:lpstr>スライド タイトル</vt:lpstr>
      </vt:variant>
      <vt:variant>
        <vt:i4>22</vt:i4>
      </vt:variant>
    </vt:vector>
  </HeadingPairs>
  <TitlesOfParts>
    <vt:vector size="39" baseType="lpstr">
      <vt:lpstr>BIZ UDPゴシック</vt:lpstr>
      <vt:lpstr>BIZ UDP明朝 Medium</vt:lpstr>
      <vt:lpstr>BIZ UD明朝 Medium</vt:lpstr>
      <vt:lpstr>HGP創英角ﾎﾟｯﾌﾟ体</vt:lpstr>
      <vt:lpstr>游ゴシック</vt:lpstr>
      <vt:lpstr>游ゴシック Light</vt:lpstr>
      <vt:lpstr>Arial</vt:lpstr>
      <vt:lpstr>Century</vt:lpstr>
      <vt:lpstr>Wingdings</vt:lpstr>
      <vt:lpstr>Office テーマ</vt:lpstr>
      <vt:lpstr>2_デザインの設定</vt:lpstr>
      <vt:lpstr>デザインの設定</vt:lpstr>
      <vt:lpstr>6_デザインの設定</vt:lpstr>
      <vt:lpstr>5_デザインの設定</vt:lpstr>
      <vt:lpstr>4_デザインの設定</vt:lpstr>
      <vt:lpstr>1_デザインの設定</vt:lpstr>
      <vt:lpstr>3_デザインの設定</vt:lpstr>
      <vt:lpstr>台東区 障害福祉サービス （居宅サービス）事業者向け　 集団指導</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2025-04-10T02:51:34Z</dcterms:created>
  <dcterms:modified xsi:type="dcterms:W3CDTF">2025-04-10T02:52:32Z</dcterms:modified>
</cp:coreProperties>
</file>